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68" r:id="rId3"/>
    <p:sldId id="262" r:id="rId4"/>
    <p:sldId id="263" r:id="rId5"/>
    <p:sldId id="269" r:id="rId6"/>
    <p:sldId id="265" r:id="rId7"/>
    <p:sldId id="266" r:id="rId8"/>
    <p:sldId id="267" r:id="rId9"/>
    <p:sldId id="261" r:id="rId1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6600"/>
    <a:srgbClr val="003399"/>
    <a:srgbClr val="001D7A"/>
    <a:srgbClr val="181848"/>
    <a:srgbClr val="BEE395"/>
    <a:srgbClr val="000050"/>
    <a:srgbClr val="338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88" autoAdjust="0"/>
    <p:restoredTop sz="93000" autoAdjust="0"/>
  </p:normalViewPr>
  <p:slideViewPr>
    <p:cSldViewPr>
      <p:cViewPr varScale="1">
        <p:scale>
          <a:sx n="81" d="100"/>
          <a:sy n="81" d="100"/>
        </p:scale>
        <p:origin x="126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69D90AC-92B3-4536-BD1B-1114204FBF9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A602D0E-3AC8-4134-B87B-AAF6F5624C5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52598FBC-724A-47A3-AFC5-C95EAF1749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BF6556C-372C-4A73-A076-37BA52419D6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/>
              <a:t>Click to edit Master text styles</a:t>
            </a:r>
          </a:p>
          <a:p>
            <a:pPr lvl="1"/>
            <a:r>
              <a:rPr lang="es-ES_tradnl" noProof="0"/>
              <a:t>Second level</a:t>
            </a:r>
          </a:p>
          <a:p>
            <a:pPr lvl="2"/>
            <a:r>
              <a:rPr lang="es-ES_tradnl" noProof="0"/>
              <a:t>Third level</a:t>
            </a:r>
          </a:p>
          <a:p>
            <a:pPr lvl="3"/>
            <a:r>
              <a:rPr lang="es-ES_tradnl" noProof="0"/>
              <a:t>Fourth level</a:t>
            </a:r>
          </a:p>
          <a:p>
            <a:pPr lvl="4"/>
            <a:r>
              <a:rPr lang="es-ES_tradnl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62AD8DDE-3E6A-4BD1-8BE5-D651E1108C4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7F9A5812-D5A7-4DF0-A8C0-DFEF7E9CFE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4E4A71C-CD5C-441A-B22D-2A3216F2F2B4}" type="slidenum">
              <a:rPr lang="es-ES_tradnl" altLang="es-ES"/>
              <a:pPr/>
              <a:t>‹Nº›</a:t>
            </a:fld>
            <a:endParaRPr lang="es-ES_tradnl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AC457916-8C56-4BF3-B294-B7E8BF17E6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A570654-D9C0-4F34-AFF3-F481F034F3D3}" type="slidenum">
              <a:rPr lang="es-ES_tradnl" altLang="es-ES"/>
              <a:pPr eaLnBrk="1" hangingPunct="1"/>
              <a:t>1</a:t>
            </a:fld>
            <a:endParaRPr lang="es-ES_tradnl" altLang="es-E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FC42D78D-5915-4003-8793-2F5023A938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E590B88D-4B93-487C-92C7-BEC547BA57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FB536A3C-1A45-4B44-A26E-47338E6951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F19E018-248E-4EB5-98C7-00E3489434B3}" type="slidenum">
              <a:rPr lang="es-ES_tradnl" altLang="es-ES"/>
              <a:pPr eaLnBrk="1" hangingPunct="1"/>
              <a:t>2</a:t>
            </a:fld>
            <a:endParaRPr lang="es-ES_tradnl" altLang="es-ES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14D4B7DA-584A-454B-829F-9F79EFB2E1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B30DCE22-B3F1-4B63-883A-7138871F99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4DC3C78-0690-4A5C-A86C-57CACFF6A5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5F692BF-DE4A-48C9-896D-F461E9762375}" type="slidenum">
              <a:rPr lang="es-ES_tradnl" altLang="es-ES"/>
              <a:pPr eaLnBrk="1" hangingPunct="1"/>
              <a:t>3</a:t>
            </a:fld>
            <a:endParaRPr lang="es-ES_tradnl" altLang="es-ES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6B597AFB-469D-4F64-9FC9-4EA23D1B0A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703AC29-CB1B-42C4-8FA4-4DF8483CCD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1211040D-44DA-44EB-B00D-5BBFE74350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9E3B936-9A14-4815-B3AB-B6FD51583F88}" type="slidenum">
              <a:rPr lang="es-ES_tradnl" altLang="es-ES"/>
              <a:pPr eaLnBrk="1" hangingPunct="1"/>
              <a:t>4</a:t>
            </a:fld>
            <a:endParaRPr lang="es-ES_tradnl" altLang="es-E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9AE1E778-8CCE-4F1B-BAFD-09A1CAD48C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5F0F6550-4DD6-4C7C-9E5E-2DEBDAA580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5F13F03D-9946-4F93-AAAB-8C1BF33485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9E71D20-DCA7-4D01-8F3A-F5CDB8AE357A}" type="slidenum">
              <a:rPr lang="es-ES_tradnl" altLang="es-ES"/>
              <a:pPr eaLnBrk="1" hangingPunct="1"/>
              <a:t>5</a:t>
            </a:fld>
            <a:endParaRPr lang="es-ES_tradnl" altLang="es-E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26965EA-9052-4BA1-AB8E-E7DDD96501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A114A2B4-62CD-418B-A961-C0D559E2EE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64FB7F1A-A037-4CD1-9067-DE0E015378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56C4A38-FD74-4468-A037-56B6C4AA7890}" type="slidenum">
              <a:rPr lang="es-ES_tradnl" altLang="es-ES"/>
              <a:pPr eaLnBrk="1" hangingPunct="1"/>
              <a:t>6</a:t>
            </a:fld>
            <a:endParaRPr lang="es-ES_tradnl" altLang="es-ES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9B4D2736-01F7-4824-8FD5-F2AF8CDF01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9283C3EE-C717-479D-91EF-400E223C7C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8FC8D774-B8DF-4BDF-A571-B6D2F5E8A6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24778F9-7C6F-4C0D-96A1-4B3E5CC729AF}" type="slidenum">
              <a:rPr lang="es-ES_tradnl" altLang="es-ES"/>
              <a:pPr eaLnBrk="1" hangingPunct="1"/>
              <a:t>7</a:t>
            </a:fld>
            <a:endParaRPr lang="es-ES_tradnl" altLang="es-ES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EEA30472-F083-4005-8435-618C44448F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A88F6C75-BFFC-44D8-8043-C180207052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ABA85E2B-5CD2-4628-AE35-8BC641B511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62D4F23-0AEE-4769-9CA4-F3905A53A851}" type="slidenum">
              <a:rPr lang="es-ES_tradnl" altLang="es-ES"/>
              <a:pPr eaLnBrk="1" hangingPunct="1"/>
              <a:t>8</a:t>
            </a:fld>
            <a:endParaRPr lang="es-ES_tradnl" altLang="es-ES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D0152AF0-68E8-4D87-8FD9-40A259FB22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C2DF68B8-9A3A-49C4-AA09-B4B2963296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4C34AA39-EA02-44BB-BD22-D3DA90980C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498A962-3D5C-4F32-9B9D-73B361305707}" type="slidenum">
              <a:rPr lang="es-ES_tradnl" altLang="es-ES"/>
              <a:pPr eaLnBrk="1" hangingPunct="1"/>
              <a:t>9</a:t>
            </a:fld>
            <a:endParaRPr lang="es-ES_tradnl" altLang="es-E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E771043A-B99C-43F6-AA15-916A776924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06AF28F4-1807-49B1-AEE2-48113967A2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_tradnl" altLang="es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E38CA3-C66C-44BC-8DCB-AE6AFC7CBC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0413B1-B3D2-4FC1-B298-DFB42527ED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08582E-EAB8-45C9-875D-56BC9AFC52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E44B9-0AB7-4F8F-825B-4CB1D4E1D09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410047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D0D5D5-70AC-4BFB-A519-F9284BAC94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4F5569-95F7-4E93-AC2F-96912CEB27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0EAB704-8944-4104-9AB8-E3059981B9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256C4E-9DFD-41AF-A23F-EFA9CCDCAB5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75224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9B8327-6FF7-4787-855A-078640BAEB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D99282-B02D-473E-ACDA-4C53F959F7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317EE5-1AEB-445C-AF3E-65BF5A1D4C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932F0F-7893-4764-98F9-F424AF00263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28888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91B2D8-E750-45E2-81C1-E8C54F64E7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DD4237-2546-4BE5-B01B-74CEB17AD8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687CC8A-13D1-415D-A96F-A8873451C7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DD10DB-04CF-4B02-9AAB-B75A78126A8D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85108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3618B9-8E50-41BE-A063-CCFA42D965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91363F-CABB-4606-9B38-253D110A17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91F90BF-2BFC-4EBD-BE7E-3A3219DF52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55B4E2-EFD6-46E6-822F-90275EBD474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73187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6DE2F5-2E09-45A4-9785-9E5E9D806C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209B73-C5CB-4E5E-A2AE-6F58D356A7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5418DE-EC12-4E91-AF34-6F9BB15F09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3174AB-B603-46C8-87CD-9B956F727C86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14634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E8D3022-B825-49A4-B36D-0C60D53EEB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713D6C5-83B3-4746-823C-798085DB23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E3E7236-BBAD-4532-8B69-753196D1B9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B4DD2B-2A1D-49D6-99C1-9C84FAA70A0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46813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7F32FE3-E364-44C3-B48A-345CBB4135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E303686-4D34-4CF0-89E2-D7C68ECE8E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A7790F9-FDA0-486D-BD39-BA7D66C8E0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5939F1-4024-4BB0-A6E9-F48F8A13348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843360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9123C76-2FA0-437C-862E-A1EFF52A7D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54F48E8-7C5E-44A3-8CC0-78D44DB9F7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0CC9F0E-8200-47F3-B3BF-38C2E5C769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2425FE-7ADE-425E-8352-BD1E18F2249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61186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05F195-05EE-463E-B0C4-B5CD67275F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94515C-F8E0-42FF-8C6E-A8281B9594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7173AB-FF50-4E61-88C6-8850BC5CB7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3F8ADE-2EF6-4363-9618-18607F5F74C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9048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64FE36-D905-4E23-A727-3812237181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612FC7-4CED-494F-AE76-EA4AA67B39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390168-8900-4255-B800-E40CB5E60B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5B1706-609F-4D6A-9D59-FFE3800B90C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86586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C288B20-69A8-4FBE-BA5B-6B95812F62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cambiar el estilo de título	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FEC7EF9-496A-4113-A61E-D88F31F87C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7204912-AF74-4DD9-846C-6CBD1EB3811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E0770A1-4409-4DA3-89E5-ACE4256ADDE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40D7161-1641-4D7A-84B5-BE1BE2F6A5B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9C5FC7A-B5FD-40EE-9E7C-1E04FC6CA3C3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://web.usal.es/joluin" TargetMode="Externa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://web.usal.es/joluin" TargetMode="Externa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://web.usal.es/joluin" TargetMode="Externa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12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jpeg"/><Relationship Id="rId5" Type="http://schemas.openxmlformats.org/officeDocument/2006/relationships/hyperlink" Target="http://web.usal.es/joluin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wmf"/><Relationship Id="rId9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12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12.emf"/><Relationship Id="rId5" Type="http://schemas.openxmlformats.org/officeDocument/2006/relationships/hyperlink" Target="http://web.usal.es/joluin" TargetMode="External"/><Relationship Id="rId10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9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12" Type="http://schemas.openxmlformats.org/officeDocument/2006/relationships/image" Target="../media/image1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15.emf"/><Relationship Id="rId5" Type="http://schemas.openxmlformats.org/officeDocument/2006/relationships/hyperlink" Target="http://web.usal.es/joluin" TargetMode="External"/><Relationship Id="rId10" Type="http://schemas.openxmlformats.org/officeDocument/2006/relationships/oleObject" Target="../embeddings/oleObject4.bin"/><Relationship Id="rId4" Type="http://schemas.openxmlformats.org/officeDocument/2006/relationships/image" Target="../media/image3.wmf"/><Relationship Id="rId9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21.jpeg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12" Type="http://schemas.openxmlformats.org/officeDocument/2006/relationships/image" Target="../media/image2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oleObject" Target="../embeddings/oleObject6.bin"/><Relationship Id="rId5" Type="http://schemas.openxmlformats.org/officeDocument/2006/relationships/hyperlink" Target="http://web.usal.es/joluin" TargetMode="External"/><Relationship Id="rId15" Type="http://schemas.openxmlformats.org/officeDocument/2006/relationships/image" Target="../media/image23.jpeg"/><Relationship Id="rId10" Type="http://schemas.openxmlformats.org/officeDocument/2006/relationships/image" Target="../media/image19.jpeg"/><Relationship Id="rId4" Type="http://schemas.openxmlformats.org/officeDocument/2006/relationships/image" Target="../media/image3.wmf"/><Relationship Id="rId9" Type="http://schemas.openxmlformats.org/officeDocument/2006/relationships/image" Target="../media/image18.emf"/><Relationship Id="rId14" Type="http://schemas.openxmlformats.org/officeDocument/2006/relationships/image" Target="../media/image22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26.jpeg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12" Type="http://schemas.openxmlformats.org/officeDocument/2006/relationships/image" Target="../media/image2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25.emf"/><Relationship Id="rId5" Type="http://schemas.openxmlformats.org/officeDocument/2006/relationships/hyperlink" Target="http://web.usal.es/joluin" TargetMode="External"/><Relationship Id="rId10" Type="http://schemas.openxmlformats.org/officeDocument/2006/relationships/oleObject" Target="../embeddings/oleObject8.bin"/><Relationship Id="rId4" Type="http://schemas.openxmlformats.org/officeDocument/2006/relationships/image" Target="../media/image3.wmf"/><Relationship Id="rId9" Type="http://schemas.openxmlformats.org/officeDocument/2006/relationships/image" Target="../media/image2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://web.usal.es/joluin" TargetMode="Externa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0E0649B0-D42B-41F5-B9DD-EC9403E86BA1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932413" y="1068435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7171" name="Rectangle 5">
            <a:extLst>
              <a:ext uri="{FF2B5EF4-FFF2-40B4-BE49-F238E27FC236}">
                <a16:creationId xmlns:a16="http://schemas.microsoft.com/office/drawing/2014/main" id="{8F31B499-0C82-4BE8-8BF4-94A445271F55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478263" y="1081770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7172" name="Text Box 6">
            <a:extLst>
              <a:ext uri="{FF2B5EF4-FFF2-40B4-BE49-F238E27FC236}">
                <a16:creationId xmlns:a16="http://schemas.microsoft.com/office/drawing/2014/main" id="{5E33544C-8DD9-41E5-BD8D-226F537175B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64450" y="1078372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7173" name="Text Box 7">
            <a:extLst>
              <a:ext uri="{FF2B5EF4-FFF2-40B4-BE49-F238E27FC236}">
                <a16:creationId xmlns:a16="http://schemas.microsoft.com/office/drawing/2014/main" id="{77695BAD-A0E0-4676-BF6E-505E5ABA1A2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00625" y="1123378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7174" name="Picture 8" descr="toshiba_satellite_5105">
            <a:extLst>
              <a:ext uri="{FF2B5EF4-FFF2-40B4-BE49-F238E27FC236}">
                <a16:creationId xmlns:a16="http://schemas.microsoft.com/office/drawing/2014/main" id="{8EDB25CE-A7CB-49AF-B793-058F424DBB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1175" y="1087739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5" name="Text Box 9">
            <a:extLst>
              <a:ext uri="{FF2B5EF4-FFF2-40B4-BE49-F238E27FC236}">
                <a16:creationId xmlns:a16="http://schemas.microsoft.com/office/drawing/2014/main" id="{1AAA81CA-02C8-4577-9E4F-213C3DE6B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364338" y="1114377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7176" name="Text Box 10">
            <a:extLst>
              <a:ext uri="{FF2B5EF4-FFF2-40B4-BE49-F238E27FC236}">
                <a16:creationId xmlns:a16="http://schemas.microsoft.com/office/drawing/2014/main" id="{A27F29E3-9DDB-4E6C-9ADE-D2E4D902865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588300" y="1071181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7177" name="Text Box 11">
            <a:extLst>
              <a:ext uri="{FF2B5EF4-FFF2-40B4-BE49-F238E27FC236}">
                <a16:creationId xmlns:a16="http://schemas.microsoft.com/office/drawing/2014/main" id="{CCC1C8A3-D656-436E-B0A1-C4466D3829F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468025" y="1074864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7178" name="Text Box 12">
            <a:extLst>
              <a:ext uri="{FF2B5EF4-FFF2-40B4-BE49-F238E27FC236}">
                <a16:creationId xmlns:a16="http://schemas.microsoft.com/office/drawing/2014/main" id="{AA1D12BD-667A-42E1-8F1F-739B3770BFC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03750" y="1085215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7179" name="Text Box 13">
            <a:extLst>
              <a:ext uri="{FF2B5EF4-FFF2-40B4-BE49-F238E27FC236}">
                <a16:creationId xmlns:a16="http://schemas.microsoft.com/office/drawing/2014/main" id="{FFFC41B6-7E28-4DFC-9A7C-C6949F7FBFE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11813" y="1077293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7180" name="Line 14">
            <a:extLst>
              <a:ext uri="{FF2B5EF4-FFF2-40B4-BE49-F238E27FC236}">
                <a16:creationId xmlns:a16="http://schemas.microsoft.com/office/drawing/2014/main" id="{1D9972D0-9FE7-485B-840C-3C6563F07D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388525" y="1080897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7181" name="Picture 15" descr="j0214984[1]">
            <a:extLst>
              <a:ext uri="{FF2B5EF4-FFF2-40B4-BE49-F238E27FC236}">
                <a16:creationId xmlns:a16="http://schemas.microsoft.com/office/drawing/2014/main" id="{03A25BD4-B57D-4251-9BB0-1FCADBEC5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5800" y="1071181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2" name="Line 16">
            <a:extLst>
              <a:ext uri="{FF2B5EF4-FFF2-40B4-BE49-F238E27FC236}">
                <a16:creationId xmlns:a16="http://schemas.microsoft.com/office/drawing/2014/main" id="{CDB0F499-44F4-4C6F-B9AA-A0A5B01E3E6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887963" y="1079103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183" name="Text Box 17">
            <a:extLst>
              <a:ext uri="{FF2B5EF4-FFF2-40B4-BE49-F238E27FC236}">
                <a16:creationId xmlns:a16="http://schemas.microsoft.com/office/drawing/2014/main" id="{349E9368-14DE-440A-BB9E-D0BD704C608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092787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7184" name="Text Box 18">
            <a:extLst>
              <a:ext uri="{FF2B5EF4-FFF2-40B4-BE49-F238E27FC236}">
                <a16:creationId xmlns:a16="http://schemas.microsoft.com/office/drawing/2014/main" id="{5FDFD855-FE42-4BA3-B0EC-63E6C690EF0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59963" y="1091707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7185" name="Text Box 19">
            <a:extLst>
              <a:ext uri="{FF2B5EF4-FFF2-40B4-BE49-F238E27FC236}">
                <a16:creationId xmlns:a16="http://schemas.microsoft.com/office/drawing/2014/main" id="{398F672E-2651-44C7-92BB-2782E9D0916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6475" y="1098534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7186" name="Text Box 20">
            <a:extLst>
              <a:ext uri="{FF2B5EF4-FFF2-40B4-BE49-F238E27FC236}">
                <a16:creationId xmlns:a16="http://schemas.microsoft.com/office/drawing/2014/main" id="{E22FEEC5-A690-4161-B784-1E5D0FEE85D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936338" y="110969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7187" name="Text Box 21">
            <a:extLst>
              <a:ext uri="{FF2B5EF4-FFF2-40B4-BE49-F238E27FC236}">
                <a16:creationId xmlns:a16="http://schemas.microsoft.com/office/drawing/2014/main" id="{692BADB9-37AA-48EF-B320-98417763B16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059288" y="1107900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7188" name="Line 22">
            <a:extLst>
              <a:ext uri="{FF2B5EF4-FFF2-40B4-BE49-F238E27FC236}">
                <a16:creationId xmlns:a16="http://schemas.microsoft.com/office/drawing/2014/main" id="{D279F7B7-60FC-42A5-8EBA-62C0C97D10F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423450" y="1105376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189" name="Line 23">
            <a:extLst>
              <a:ext uri="{FF2B5EF4-FFF2-40B4-BE49-F238E27FC236}">
                <a16:creationId xmlns:a16="http://schemas.microsoft.com/office/drawing/2014/main" id="{AFEFE979-F5EB-495E-8BB2-7087EE83E1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148438" y="1105376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190" name="Text Box 24">
            <a:extLst>
              <a:ext uri="{FF2B5EF4-FFF2-40B4-BE49-F238E27FC236}">
                <a16:creationId xmlns:a16="http://schemas.microsoft.com/office/drawing/2014/main" id="{1709E93B-8935-494B-A441-A3D9F7B4800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80238" y="1107900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7191" name="Text Box 25">
            <a:extLst>
              <a:ext uri="{FF2B5EF4-FFF2-40B4-BE49-F238E27FC236}">
                <a16:creationId xmlns:a16="http://schemas.microsoft.com/office/drawing/2014/main" id="{34437981-A760-493E-B661-9BA8C90B652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68546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7192" name="Text Box 26">
            <a:extLst>
              <a:ext uri="{FF2B5EF4-FFF2-40B4-BE49-F238E27FC236}">
                <a16:creationId xmlns:a16="http://schemas.microsoft.com/office/drawing/2014/main" id="{D2657C94-0E68-4D97-B8B7-7936D73BFA7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15388" y="1107535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7193" name="Rectangle 27">
            <a:extLst>
              <a:ext uri="{FF2B5EF4-FFF2-40B4-BE49-F238E27FC236}">
                <a16:creationId xmlns:a16="http://schemas.microsoft.com/office/drawing/2014/main" id="{9549A017-4B96-4E5E-A450-0AD726FAA535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148313" y="1070594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7194" name="Rectangle 28">
            <a:extLst>
              <a:ext uri="{FF2B5EF4-FFF2-40B4-BE49-F238E27FC236}">
                <a16:creationId xmlns:a16="http://schemas.microsoft.com/office/drawing/2014/main" id="{6A56253F-D547-40D7-B7C0-F1E000226D44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694163" y="1083929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7195" name="Text Box 29">
            <a:extLst>
              <a:ext uri="{FF2B5EF4-FFF2-40B4-BE49-F238E27FC236}">
                <a16:creationId xmlns:a16="http://schemas.microsoft.com/office/drawing/2014/main" id="{4438BC3D-A107-424D-A9F7-C6DC703E360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80350" y="1080531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7196" name="Text Box 30">
            <a:extLst>
              <a:ext uri="{FF2B5EF4-FFF2-40B4-BE49-F238E27FC236}">
                <a16:creationId xmlns:a16="http://schemas.microsoft.com/office/drawing/2014/main" id="{6508CC79-0EE9-4398-A210-6D35CED0126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16525" y="1125537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7197" name="Picture 31" descr="toshiba_satellite_5105">
            <a:extLst>
              <a:ext uri="{FF2B5EF4-FFF2-40B4-BE49-F238E27FC236}">
                <a16:creationId xmlns:a16="http://schemas.microsoft.com/office/drawing/2014/main" id="{DC76CC76-3C11-4867-9299-23E5024AE2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7075" y="1089898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98" name="Text Box 32">
            <a:extLst>
              <a:ext uri="{FF2B5EF4-FFF2-40B4-BE49-F238E27FC236}">
                <a16:creationId xmlns:a16="http://schemas.microsoft.com/office/drawing/2014/main" id="{9536D029-AE7A-4088-9538-9CB776FB3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0238" y="1116536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7199" name="Text Box 33">
            <a:extLst>
              <a:ext uri="{FF2B5EF4-FFF2-40B4-BE49-F238E27FC236}">
                <a16:creationId xmlns:a16="http://schemas.microsoft.com/office/drawing/2014/main" id="{96497150-76A3-4103-8925-3127ADFD28B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04200" y="1073340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7200" name="Text Box 34">
            <a:extLst>
              <a:ext uri="{FF2B5EF4-FFF2-40B4-BE49-F238E27FC236}">
                <a16:creationId xmlns:a16="http://schemas.microsoft.com/office/drawing/2014/main" id="{127AFD3B-E537-4B60-BDAC-2CE60059142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683925" y="1077023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7201" name="Text Box 35">
            <a:extLst>
              <a:ext uri="{FF2B5EF4-FFF2-40B4-BE49-F238E27FC236}">
                <a16:creationId xmlns:a16="http://schemas.microsoft.com/office/drawing/2014/main" id="{69FF969D-BD77-4C06-9EFB-7B587BB298F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19650" y="1087374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7202" name="Text Box 36">
            <a:extLst>
              <a:ext uri="{FF2B5EF4-FFF2-40B4-BE49-F238E27FC236}">
                <a16:creationId xmlns:a16="http://schemas.microsoft.com/office/drawing/2014/main" id="{69EE7749-C8CA-4849-AB01-0D672FA69BE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27713" y="1079452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7203" name="Line 37">
            <a:extLst>
              <a:ext uri="{FF2B5EF4-FFF2-40B4-BE49-F238E27FC236}">
                <a16:creationId xmlns:a16="http://schemas.microsoft.com/office/drawing/2014/main" id="{FA0AE4ED-FF98-4D02-95E5-48E9800839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604425" y="1083056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7204" name="Picture 38" descr="j0214984[1]">
            <a:extLst>
              <a:ext uri="{FF2B5EF4-FFF2-40B4-BE49-F238E27FC236}">
                <a16:creationId xmlns:a16="http://schemas.microsoft.com/office/drawing/2014/main" id="{F8E03DE2-6348-4005-AFE9-28743E13C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1700" y="1073340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05" name="Line 39">
            <a:extLst>
              <a:ext uri="{FF2B5EF4-FFF2-40B4-BE49-F238E27FC236}">
                <a16:creationId xmlns:a16="http://schemas.microsoft.com/office/drawing/2014/main" id="{C54A3958-7298-40CA-AC62-1C0ADAD864B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103863" y="1081262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206" name="Text Box 40">
            <a:extLst>
              <a:ext uri="{FF2B5EF4-FFF2-40B4-BE49-F238E27FC236}">
                <a16:creationId xmlns:a16="http://schemas.microsoft.com/office/drawing/2014/main" id="{1143F50A-8490-4722-9DD4-BA6041EBBB7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094946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7207" name="Text Box 41">
            <a:extLst>
              <a:ext uri="{FF2B5EF4-FFF2-40B4-BE49-F238E27FC236}">
                <a16:creationId xmlns:a16="http://schemas.microsoft.com/office/drawing/2014/main" id="{F52F2DB8-0E7F-4D28-8F4D-AAD978F3AB4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675863" y="1093866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7208" name="Text Box 42">
            <a:extLst>
              <a:ext uri="{FF2B5EF4-FFF2-40B4-BE49-F238E27FC236}">
                <a16:creationId xmlns:a16="http://schemas.microsoft.com/office/drawing/2014/main" id="{CB41C47F-FA79-4502-A552-84BAC6065C0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2375" y="1100693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7209" name="Text Box 43">
            <a:extLst>
              <a:ext uri="{FF2B5EF4-FFF2-40B4-BE49-F238E27FC236}">
                <a16:creationId xmlns:a16="http://schemas.microsoft.com/office/drawing/2014/main" id="{4F994B81-D54F-4EB8-A217-072841780ED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52238" y="111185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7210" name="Text Box 44">
            <a:extLst>
              <a:ext uri="{FF2B5EF4-FFF2-40B4-BE49-F238E27FC236}">
                <a16:creationId xmlns:a16="http://schemas.microsoft.com/office/drawing/2014/main" id="{15E14E99-9350-4985-AFB2-AFAB398B201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75188" y="1110059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7211" name="Line 45">
            <a:extLst>
              <a:ext uri="{FF2B5EF4-FFF2-40B4-BE49-F238E27FC236}">
                <a16:creationId xmlns:a16="http://schemas.microsoft.com/office/drawing/2014/main" id="{DE46C51A-0EE5-4A80-873D-0FA128476A1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639350" y="1107535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212" name="Line 46">
            <a:extLst>
              <a:ext uri="{FF2B5EF4-FFF2-40B4-BE49-F238E27FC236}">
                <a16:creationId xmlns:a16="http://schemas.microsoft.com/office/drawing/2014/main" id="{9526632A-338E-4A5F-8E89-D4AA1B12A0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364338" y="1107535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213" name="Text Box 47">
            <a:extLst>
              <a:ext uri="{FF2B5EF4-FFF2-40B4-BE49-F238E27FC236}">
                <a16:creationId xmlns:a16="http://schemas.microsoft.com/office/drawing/2014/main" id="{BD08BD68-3AC5-40D1-8DEA-9CB0C983B8D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96138" y="1110059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7214" name="Text Box 48">
            <a:extLst>
              <a:ext uri="{FF2B5EF4-FFF2-40B4-BE49-F238E27FC236}">
                <a16:creationId xmlns:a16="http://schemas.microsoft.com/office/drawing/2014/main" id="{2EAC9C9C-E5C6-48C2-95FB-5F4C7F1909A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70705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7215" name="Text Box 49">
            <a:extLst>
              <a:ext uri="{FF2B5EF4-FFF2-40B4-BE49-F238E27FC236}">
                <a16:creationId xmlns:a16="http://schemas.microsoft.com/office/drawing/2014/main" id="{EFFFDA83-9551-48F1-8A5F-F31E1209008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31288" y="1109694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7216" name="Rectangle 52">
            <a:extLst>
              <a:ext uri="{FF2B5EF4-FFF2-40B4-BE49-F238E27FC236}">
                <a16:creationId xmlns:a16="http://schemas.microsoft.com/office/drawing/2014/main" id="{6709F7A6-5566-4A3B-81E5-5151B34FD656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364213" y="1072753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7217" name="Rectangle 53">
            <a:extLst>
              <a:ext uri="{FF2B5EF4-FFF2-40B4-BE49-F238E27FC236}">
                <a16:creationId xmlns:a16="http://schemas.microsoft.com/office/drawing/2014/main" id="{42FA0834-E215-4335-9111-E64636DF2449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910063" y="1086088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7218" name="Text Box 54">
            <a:extLst>
              <a:ext uri="{FF2B5EF4-FFF2-40B4-BE49-F238E27FC236}">
                <a16:creationId xmlns:a16="http://schemas.microsoft.com/office/drawing/2014/main" id="{16C2CE7C-7797-4E89-B4A6-04D805DCD05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96250" y="1082690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7219" name="Text Box 55">
            <a:extLst>
              <a:ext uri="{FF2B5EF4-FFF2-40B4-BE49-F238E27FC236}">
                <a16:creationId xmlns:a16="http://schemas.microsoft.com/office/drawing/2014/main" id="{18828853-99F9-4151-B034-6D836B0A8CF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32425" y="1127696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7220" name="Picture 56" descr="toshiba_satellite_5105">
            <a:extLst>
              <a:ext uri="{FF2B5EF4-FFF2-40B4-BE49-F238E27FC236}">
                <a16:creationId xmlns:a16="http://schemas.microsoft.com/office/drawing/2014/main" id="{66E1D9CF-D7AE-4065-86CB-0A44EDA78F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2975" y="1092057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21" name="Text Box 57">
            <a:extLst>
              <a:ext uri="{FF2B5EF4-FFF2-40B4-BE49-F238E27FC236}">
                <a16:creationId xmlns:a16="http://schemas.microsoft.com/office/drawing/2014/main" id="{AFB6587A-84FB-47DA-B276-0754EC396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96138" y="1118695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7222" name="Text Box 58">
            <a:extLst>
              <a:ext uri="{FF2B5EF4-FFF2-40B4-BE49-F238E27FC236}">
                <a16:creationId xmlns:a16="http://schemas.microsoft.com/office/drawing/2014/main" id="{25ECFF45-60B7-44F6-992C-92EF4F33AA0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020100" y="1075499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7223" name="Text Box 59">
            <a:extLst>
              <a:ext uri="{FF2B5EF4-FFF2-40B4-BE49-F238E27FC236}">
                <a16:creationId xmlns:a16="http://schemas.microsoft.com/office/drawing/2014/main" id="{B8F9F40C-968C-42A5-B0FE-7FABA5B5B1D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899825" y="1079182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7224" name="Text Box 60">
            <a:extLst>
              <a:ext uri="{FF2B5EF4-FFF2-40B4-BE49-F238E27FC236}">
                <a16:creationId xmlns:a16="http://schemas.microsoft.com/office/drawing/2014/main" id="{79495024-06CD-41B9-8271-78F03392604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35550" y="1089533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7225" name="Text Box 61">
            <a:extLst>
              <a:ext uri="{FF2B5EF4-FFF2-40B4-BE49-F238E27FC236}">
                <a16:creationId xmlns:a16="http://schemas.microsoft.com/office/drawing/2014/main" id="{398DFB0B-774E-4978-A649-3A9779065EE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43613" y="1081611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7226" name="Line 62">
            <a:extLst>
              <a:ext uri="{FF2B5EF4-FFF2-40B4-BE49-F238E27FC236}">
                <a16:creationId xmlns:a16="http://schemas.microsoft.com/office/drawing/2014/main" id="{BE17F952-877F-47A5-8546-68EB5DF3A38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820325" y="1085215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7227" name="Picture 63" descr="j0214984[1]">
            <a:extLst>
              <a:ext uri="{FF2B5EF4-FFF2-40B4-BE49-F238E27FC236}">
                <a16:creationId xmlns:a16="http://schemas.microsoft.com/office/drawing/2014/main" id="{40AF0248-5294-4734-92DE-DBF367E96D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7600" y="1075499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28" name="Line 64">
            <a:extLst>
              <a:ext uri="{FF2B5EF4-FFF2-40B4-BE49-F238E27FC236}">
                <a16:creationId xmlns:a16="http://schemas.microsoft.com/office/drawing/2014/main" id="{D1DA8BFA-204A-409D-9149-8ADC1BA7539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319763" y="1083421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229" name="Text Box 65">
            <a:extLst>
              <a:ext uri="{FF2B5EF4-FFF2-40B4-BE49-F238E27FC236}">
                <a16:creationId xmlns:a16="http://schemas.microsoft.com/office/drawing/2014/main" id="{77A88E0E-2522-4E1C-9918-6FE5E56FD36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097105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7230" name="Text Box 66">
            <a:extLst>
              <a:ext uri="{FF2B5EF4-FFF2-40B4-BE49-F238E27FC236}">
                <a16:creationId xmlns:a16="http://schemas.microsoft.com/office/drawing/2014/main" id="{F963AFC9-C14F-4114-A783-975C3A6C857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891763" y="1096025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7231" name="Text Box 67">
            <a:extLst>
              <a:ext uri="{FF2B5EF4-FFF2-40B4-BE49-F238E27FC236}">
                <a16:creationId xmlns:a16="http://schemas.microsoft.com/office/drawing/2014/main" id="{5B5E85BA-8B98-421C-8FD0-521846B878A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928275" y="1102852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7232" name="Text Box 68">
            <a:extLst>
              <a:ext uri="{FF2B5EF4-FFF2-40B4-BE49-F238E27FC236}">
                <a16:creationId xmlns:a16="http://schemas.microsoft.com/office/drawing/2014/main" id="{C8C6123C-16BC-47A0-8BCC-615A0A05671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68138" y="111401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7233" name="Text Box 69">
            <a:extLst>
              <a:ext uri="{FF2B5EF4-FFF2-40B4-BE49-F238E27FC236}">
                <a16:creationId xmlns:a16="http://schemas.microsoft.com/office/drawing/2014/main" id="{F993D07E-EA2E-42E7-88B0-45452BE1EC3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91088" y="1112218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7234" name="Line 70">
            <a:extLst>
              <a:ext uri="{FF2B5EF4-FFF2-40B4-BE49-F238E27FC236}">
                <a16:creationId xmlns:a16="http://schemas.microsoft.com/office/drawing/2014/main" id="{BB2E8349-11C0-495D-A070-F488F69EAC2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855250" y="1109694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235" name="Line 71">
            <a:extLst>
              <a:ext uri="{FF2B5EF4-FFF2-40B4-BE49-F238E27FC236}">
                <a16:creationId xmlns:a16="http://schemas.microsoft.com/office/drawing/2014/main" id="{012AA86C-6E19-4E87-9830-054583D5AF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580238" y="1109694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236" name="Text Box 72">
            <a:extLst>
              <a:ext uri="{FF2B5EF4-FFF2-40B4-BE49-F238E27FC236}">
                <a16:creationId xmlns:a16="http://schemas.microsoft.com/office/drawing/2014/main" id="{5C6F3766-B0AA-4BF3-A3F6-BE546854FC1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012038" y="1112218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7237" name="Text Box 73">
            <a:extLst>
              <a:ext uri="{FF2B5EF4-FFF2-40B4-BE49-F238E27FC236}">
                <a16:creationId xmlns:a16="http://schemas.microsoft.com/office/drawing/2014/main" id="{541AB210-3E2E-447E-AB55-779B5E45CA1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7286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7238" name="Text Box 74">
            <a:extLst>
              <a:ext uri="{FF2B5EF4-FFF2-40B4-BE49-F238E27FC236}">
                <a16:creationId xmlns:a16="http://schemas.microsoft.com/office/drawing/2014/main" id="{E5C21004-F6E5-46CF-A161-7555954F5B1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47188" y="1111853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7239" name="Rectangle 75">
            <a:extLst>
              <a:ext uri="{FF2B5EF4-FFF2-40B4-BE49-F238E27FC236}">
                <a16:creationId xmlns:a16="http://schemas.microsoft.com/office/drawing/2014/main" id="{62EB8B81-42CE-4AFF-A393-F632713A3CFE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580113" y="1074912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7240" name="Rectangle 76">
            <a:extLst>
              <a:ext uri="{FF2B5EF4-FFF2-40B4-BE49-F238E27FC236}">
                <a16:creationId xmlns:a16="http://schemas.microsoft.com/office/drawing/2014/main" id="{07232E4F-7541-4CFD-9DF6-2061D9068F36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125963" y="1088247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7241" name="Text Box 77">
            <a:extLst>
              <a:ext uri="{FF2B5EF4-FFF2-40B4-BE49-F238E27FC236}">
                <a16:creationId xmlns:a16="http://schemas.microsoft.com/office/drawing/2014/main" id="{21A5841B-93A8-470B-850C-373E5ADCEF4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912150" y="1084849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7242" name="Text Box 78">
            <a:extLst>
              <a:ext uri="{FF2B5EF4-FFF2-40B4-BE49-F238E27FC236}">
                <a16:creationId xmlns:a16="http://schemas.microsoft.com/office/drawing/2014/main" id="{3BEAC9A2-FD25-4D51-8B3B-D1E27448ACE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48325" y="1129855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7243" name="Picture 79" descr="toshiba_satellite_5105">
            <a:extLst>
              <a:ext uri="{FF2B5EF4-FFF2-40B4-BE49-F238E27FC236}">
                <a16:creationId xmlns:a16="http://schemas.microsoft.com/office/drawing/2014/main" id="{7DACC938-A31B-49EA-A02A-355BF7943A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78875" y="1094216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44" name="Text Box 80">
            <a:extLst>
              <a:ext uri="{FF2B5EF4-FFF2-40B4-BE49-F238E27FC236}">
                <a16:creationId xmlns:a16="http://schemas.microsoft.com/office/drawing/2014/main" id="{8060AE12-E844-4F55-A2AE-84B176442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012038" y="1120854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7245" name="Text Box 81">
            <a:extLst>
              <a:ext uri="{FF2B5EF4-FFF2-40B4-BE49-F238E27FC236}">
                <a16:creationId xmlns:a16="http://schemas.microsoft.com/office/drawing/2014/main" id="{1CD71CB1-FEBA-4D7B-AB28-AAF2ADA24F1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236000" y="1077658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7246" name="Text Box 82">
            <a:extLst>
              <a:ext uri="{FF2B5EF4-FFF2-40B4-BE49-F238E27FC236}">
                <a16:creationId xmlns:a16="http://schemas.microsoft.com/office/drawing/2014/main" id="{C548DCC7-8B7D-4A54-84B8-DFB7D20907D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15725" y="1081341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7247" name="Text Box 83">
            <a:extLst>
              <a:ext uri="{FF2B5EF4-FFF2-40B4-BE49-F238E27FC236}">
                <a16:creationId xmlns:a16="http://schemas.microsoft.com/office/drawing/2014/main" id="{3F2CECA3-C63E-4B32-AB82-02698158AD8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51450" y="1091692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7248" name="Text Box 84">
            <a:extLst>
              <a:ext uri="{FF2B5EF4-FFF2-40B4-BE49-F238E27FC236}">
                <a16:creationId xmlns:a16="http://schemas.microsoft.com/office/drawing/2014/main" id="{196D31C0-6C76-4229-8068-67DEBB561D9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59513" y="1083770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7249" name="Line 85">
            <a:extLst>
              <a:ext uri="{FF2B5EF4-FFF2-40B4-BE49-F238E27FC236}">
                <a16:creationId xmlns:a16="http://schemas.microsoft.com/office/drawing/2014/main" id="{675D7156-782E-4F6C-92BF-338C0785F5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036225" y="1087374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7250" name="Picture 86" descr="j0214984[1]">
            <a:extLst>
              <a:ext uri="{FF2B5EF4-FFF2-40B4-BE49-F238E27FC236}">
                <a16:creationId xmlns:a16="http://schemas.microsoft.com/office/drawing/2014/main" id="{6FFACE0B-F619-42BC-A25E-3556DD452E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43500" y="1077658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51" name="Line 87">
            <a:extLst>
              <a:ext uri="{FF2B5EF4-FFF2-40B4-BE49-F238E27FC236}">
                <a16:creationId xmlns:a16="http://schemas.microsoft.com/office/drawing/2014/main" id="{716B0C7C-E7C8-4B54-852E-0C21F6B9556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535663" y="1085580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252" name="Text Box 88">
            <a:extLst>
              <a:ext uri="{FF2B5EF4-FFF2-40B4-BE49-F238E27FC236}">
                <a16:creationId xmlns:a16="http://schemas.microsoft.com/office/drawing/2014/main" id="{B39B9FF4-C38B-46C2-A248-C18BC5DDB45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11925" y="1099264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7253" name="Text Box 89">
            <a:extLst>
              <a:ext uri="{FF2B5EF4-FFF2-40B4-BE49-F238E27FC236}">
                <a16:creationId xmlns:a16="http://schemas.microsoft.com/office/drawing/2014/main" id="{A52CA17A-40C5-4C30-869F-FBB58BD0B41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07663" y="1098184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7254" name="Text Box 90">
            <a:extLst>
              <a:ext uri="{FF2B5EF4-FFF2-40B4-BE49-F238E27FC236}">
                <a16:creationId xmlns:a16="http://schemas.microsoft.com/office/drawing/2014/main" id="{DD53101C-C40A-401D-8405-2F67D43C600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44175" y="1105011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7255" name="Text Box 91">
            <a:extLst>
              <a:ext uri="{FF2B5EF4-FFF2-40B4-BE49-F238E27FC236}">
                <a16:creationId xmlns:a16="http://schemas.microsoft.com/office/drawing/2014/main" id="{D9132C17-A830-4629-BEF7-1AFB8AF620E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84038" y="111617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7256" name="Text Box 92">
            <a:extLst>
              <a:ext uri="{FF2B5EF4-FFF2-40B4-BE49-F238E27FC236}">
                <a16:creationId xmlns:a16="http://schemas.microsoft.com/office/drawing/2014/main" id="{75A52140-E3D7-4352-9477-D548FD1E21E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706988" y="1114377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7257" name="Line 93">
            <a:extLst>
              <a:ext uri="{FF2B5EF4-FFF2-40B4-BE49-F238E27FC236}">
                <a16:creationId xmlns:a16="http://schemas.microsoft.com/office/drawing/2014/main" id="{7261EBD2-DBB3-48AA-AEF2-4C76EBE565A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071150" y="1111853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258" name="Line 94">
            <a:extLst>
              <a:ext uri="{FF2B5EF4-FFF2-40B4-BE49-F238E27FC236}">
                <a16:creationId xmlns:a16="http://schemas.microsoft.com/office/drawing/2014/main" id="{39101B83-110A-46B8-8510-5D799B9B65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796138" y="1111853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259" name="Text Box 95">
            <a:extLst>
              <a:ext uri="{FF2B5EF4-FFF2-40B4-BE49-F238E27FC236}">
                <a16:creationId xmlns:a16="http://schemas.microsoft.com/office/drawing/2014/main" id="{F329F348-8C68-4979-9BEB-03C9271CE27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27938" y="1114377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7260" name="Text Box 96">
            <a:extLst>
              <a:ext uri="{FF2B5EF4-FFF2-40B4-BE49-F238E27FC236}">
                <a16:creationId xmlns:a16="http://schemas.microsoft.com/office/drawing/2014/main" id="{A1D867FB-3B26-4EE5-A359-87ABDEEEE0B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715050" y="107502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7261" name="Text Box 97">
            <a:extLst>
              <a:ext uri="{FF2B5EF4-FFF2-40B4-BE49-F238E27FC236}">
                <a16:creationId xmlns:a16="http://schemas.microsoft.com/office/drawing/2014/main" id="{BB260B06-AAB7-4567-B737-C990733F53C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063088" y="1114012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7262" name="Rectangle 98">
            <a:extLst>
              <a:ext uri="{FF2B5EF4-FFF2-40B4-BE49-F238E27FC236}">
                <a16:creationId xmlns:a16="http://schemas.microsoft.com/office/drawing/2014/main" id="{FCFAED29-780D-441B-9AB4-FB1033BA5ECE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796013" y="1077071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7263" name="Rectangle 99">
            <a:extLst>
              <a:ext uri="{FF2B5EF4-FFF2-40B4-BE49-F238E27FC236}">
                <a16:creationId xmlns:a16="http://schemas.microsoft.com/office/drawing/2014/main" id="{DE159EFE-6CAD-4ABE-A413-E68B5478226F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341863" y="1090406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7264" name="Text Box 100">
            <a:extLst>
              <a:ext uri="{FF2B5EF4-FFF2-40B4-BE49-F238E27FC236}">
                <a16:creationId xmlns:a16="http://schemas.microsoft.com/office/drawing/2014/main" id="{A991C0D4-5310-470C-9A76-7D97770806C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128050" y="1087008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7265" name="Text Box 101">
            <a:extLst>
              <a:ext uri="{FF2B5EF4-FFF2-40B4-BE49-F238E27FC236}">
                <a16:creationId xmlns:a16="http://schemas.microsoft.com/office/drawing/2014/main" id="{27A2CC98-ED99-4583-BB0A-474797B828F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132014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7266" name="Picture 102" descr="toshiba_satellite_5105">
            <a:extLst>
              <a:ext uri="{FF2B5EF4-FFF2-40B4-BE49-F238E27FC236}">
                <a16:creationId xmlns:a16="http://schemas.microsoft.com/office/drawing/2014/main" id="{CEC6155D-076A-495D-B8E6-41A23030D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94775" y="1096375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67" name="Text Box 103">
            <a:extLst>
              <a:ext uri="{FF2B5EF4-FFF2-40B4-BE49-F238E27FC236}">
                <a16:creationId xmlns:a16="http://schemas.microsoft.com/office/drawing/2014/main" id="{AD3CA432-AC35-4D37-ACCB-581937D50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7938" y="1123013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7268" name="Text Box 104">
            <a:extLst>
              <a:ext uri="{FF2B5EF4-FFF2-40B4-BE49-F238E27FC236}">
                <a16:creationId xmlns:a16="http://schemas.microsoft.com/office/drawing/2014/main" id="{71A9A5E9-39A9-4106-9603-CE1ABA29377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51900" y="1079817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7269" name="Text Box 105">
            <a:extLst>
              <a:ext uri="{FF2B5EF4-FFF2-40B4-BE49-F238E27FC236}">
                <a16:creationId xmlns:a16="http://schemas.microsoft.com/office/drawing/2014/main" id="{3CA41635-4F11-4F76-BBB9-0296796BB9B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31625" y="1083500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7270" name="Text Box 106">
            <a:extLst>
              <a:ext uri="{FF2B5EF4-FFF2-40B4-BE49-F238E27FC236}">
                <a16:creationId xmlns:a16="http://schemas.microsoft.com/office/drawing/2014/main" id="{A9883B71-D472-4F5D-930F-CDDA87EBC3E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93851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7271" name="Text Box 107">
            <a:extLst>
              <a:ext uri="{FF2B5EF4-FFF2-40B4-BE49-F238E27FC236}">
                <a16:creationId xmlns:a16="http://schemas.microsoft.com/office/drawing/2014/main" id="{4695B32C-F817-4F80-9FC0-9834F6C17B1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075413" y="1085929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7272" name="Line 108">
            <a:extLst>
              <a:ext uri="{FF2B5EF4-FFF2-40B4-BE49-F238E27FC236}">
                <a16:creationId xmlns:a16="http://schemas.microsoft.com/office/drawing/2014/main" id="{DF25A54E-5D10-45D7-BCBF-F4FFDF60EA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252125" y="1089533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7273" name="Picture 109" descr="j0214984[1]">
            <a:extLst>
              <a:ext uri="{FF2B5EF4-FFF2-40B4-BE49-F238E27FC236}">
                <a16:creationId xmlns:a16="http://schemas.microsoft.com/office/drawing/2014/main" id="{A9C725A8-E84E-4D53-BE80-8CE92C872C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9400" y="1079817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4" name="Line 110">
            <a:extLst>
              <a:ext uri="{FF2B5EF4-FFF2-40B4-BE49-F238E27FC236}">
                <a16:creationId xmlns:a16="http://schemas.microsoft.com/office/drawing/2014/main" id="{A40D9048-A931-4A13-8348-F17CC062D2D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751563" y="1087739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275" name="Text Box 111">
            <a:extLst>
              <a:ext uri="{FF2B5EF4-FFF2-40B4-BE49-F238E27FC236}">
                <a16:creationId xmlns:a16="http://schemas.microsoft.com/office/drawing/2014/main" id="{AAD6AE5A-82A0-4A91-8A3C-1D1870CF3E9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27825" y="1101423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7276" name="Text Box 112">
            <a:extLst>
              <a:ext uri="{FF2B5EF4-FFF2-40B4-BE49-F238E27FC236}">
                <a16:creationId xmlns:a16="http://schemas.microsoft.com/office/drawing/2014/main" id="{E1637BC6-101B-402C-BE2A-DAAA41001F7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23563" y="1100343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7277" name="Text Box 113">
            <a:extLst>
              <a:ext uri="{FF2B5EF4-FFF2-40B4-BE49-F238E27FC236}">
                <a16:creationId xmlns:a16="http://schemas.microsoft.com/office/drawing/2014/main" id="{BE2A2CC0-2FF0-4115-8DE3-2CEC2324596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60075" y="1107170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7278" name="Text Box 114">
            <a:extLst>
              <a:ext uri="{FF2B5EF4-FFF2-40B4-BE49-F238E27FC236}">
                <a16:creationId xmlns:a16="http://schemas.microsoft.com/office/drawing/2014/main" id="{C2329162-058E-4CD6-ACBA-ADD5D989930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99938" y="111833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7279" name="Text Box 115">
            <a:extLst>
              <a:ext uri="{FF2B5EF4-FFF2-40B4-BE49-F238E27FC236}">
                <a16:creationId xmlns:a16="http://schemas.microsoft.com/office/drawing/2014/main" id="{AEF5F046-F0A9-4C1D-BA05-B921F79DAB7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922888" y="1116536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7280" name="Line 116">
            <a:extLst>
              <a:ext uri="{FF2B5EF4-FFF2-40B4-BE49-F238E27FC236}">
                <a16:creationId xmlns:a16="http://schemas.microsoft.com/office/drawing/2014/main" id="{CF5D1A8C-A65E-49EE-8948-FDA6601378C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287050" y="1114012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281" name="Line 117">
            <a:extLst>
              <a:ext uri="{FF2B5EF4-FFF2-40B4-BE49-F238E27FC236}">
                <a16:creationId xmlns:a16="http://schemas.microsoft.com/office/drawing/2014/main" id="{43DEA0C0-6BD5-420D-BD36-B08C934752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012038" y="1114012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282" name="Text Box 118">
            <a:extLst>
              <a:ext uri="{FF2B5EF4-FFF2-40B4-BE49-F238E27FC236}">
                <a16:creationId xmlns:a16="http://schemas.microsoft.com/office/drawing/2014/main" id="{A11EC41C-B834-420C-A1E5-DB8F99D1BD7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43838" y="1116536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7283" name="Text Box 119">
            <a:extLst>
              <a:ext uri="{FF2B5EF4-FFF2-40B4-BE49-F238E27FC236}">
                <a16:creationId xmlns:a16="http://schemas.microsoft.com/office/drawing/2014/main" id="{3FBA75C1-21CA-4906-A8B4-6A980D18E20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930950" y="107718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7284" name="Text Box 120">
            <a:extLst>
              <a:ext uri="{FF2B5EF4-FFF2-40B4-BE49-F238E27FC236}">
                <a16:creationId xmlns:a16="http://schemas.microsoft.com/office/drawing/2014/main" id="{D9EDE7B0-C0D2-45FE-9EA6-2196AF1C418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278988" y="1116171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7285" name="Rectangle 121">
            <a:extLst>
              <a:ext uri="{FF2B5EF4-FFF2-40B4-BE49-F238E27FC236}">
                <a16:creationId xmlns:a16="http://schemas.microsoft.com/office/drawing/2014/main" id="{D9196807-65E6-4296-AEF8-E788FC146AFC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011913" y="1079230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7286" name="Rectangle 122">
            <a:extLst>
              <a:ext uri="{FF2B5EF4-FFF2-40B4-BE49-F238E27FC236}">
                <a16:creationId xmlns:a16="http://schemas.microsoft.com/office/drawing/2014/main" id="{206DDB41-E48D-4BC9-84CD-F3F354868561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557763" y="1092565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7287" name="Text Box 123">
            <a:extLst>
              <a:ext uri="{FF2B5EF4-FFF2-40B4-BE49-F238E27FC236}">
                <a16:creationId xmlns:a16="http://schemas.microsoft.com/office/drawing/2014/main" id="{A28C34B0-80D4-471C-AAC3-A43375496E9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343950" y="1089167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7288" name="Text Box 124">
            <a:extLst>
              <a:ext uri="{FF2B5EF4-FFF2-40B4-BE49-F238E27FC236}">
                <a16:creationId xmlns:a16="http://schemas.microsoft.com/office/drawing/2014/main" id="{BE94D46B-5BEC-43D0-8DB2-3EF4A9BAA52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134173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7289" name="Picture 125" descr="toshiba_satellite_5105">
            <a:extLst>
              <a:ext uri="{FF2B5EF4-FFF2-40B4-BE49-F238E27FC236}">
                <a16:creationId xmlns:a16="http://schemas.microsoft.com/office/drawing/2014/main" id="{5F48C934-E773-42EA-A445-CC8B4F92D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10675" y="1098534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90" name="Text Box 126">
            <a:extLst>
              <a:ext uri="{FF2B5EF4-FFF2-40B4-BE49-F238E27FC236}">
                <a16:creationId xmlns:a16="http://schemas.microsoft.com/office/drawing/2014/main" id="{FAC7D456-AFBD-4052-907F-FE5DED798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443838" y="1125172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7291" name="Text Box 127">
            <a:extLst>
              <a:ext uri="{FF2B5EF4-FFF2-40B4-BE49-F238E27FC236}">
                <a16:creationId xmlns:a16="http://schemas.microsoft.com/office/drawing/2014/main" id="{AD2747A5-2B7C-4D86-A5A6-88970C867DD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67800" y="1081976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7292" name="Text Box 128">
            <a:extLst>
              <a:ext uri="{FF2B5EF4-FFF2-40B4-BE49-F238E27FC236}">
                <a16:creationId xmlns:a16="http://schemas.microsoft.com/office/drawing/2014/main" id="{D1170F9A-6129-49AF-B482-483884144F2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47525" y="1085659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7293" name="Text Box 129">
            <a:extLst>
              <a:ext uri="{FF2B5EF4-FFF2-40B4-BE49-F238E27FC236}">
                <a16:creationId xmlns:a16="http://schemas.microsoft.com/office/drawing/2014/main" id="{4D31BFAE-C93A-46CD-8658-EC719FE3826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96010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7294" name="Text Box 130">
            <a:extLst>
              <a:ext uri="{FF2B5EF4-FFF2-40B4-BE49-F238E27FC236}">
                <a16:creationId xmlns:a16="http://schemas.microsoft.com/office/drawing/2014/main" id="{DF301943-3FA1-4357-B80B-8AC98AC1484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291313" y="1088088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7295" name="Line 131">
            <a:extLst>
              <a:ext uri="{FF2B5EF4-FFF2-40B4-BE49-F238E27FC236}">
                <a16:creationId xmlns:a16="http://schemas.microsoft.com/office/drawing/2014/main" id="{4F52FDA7-989C-4588-81CE-A6C4610B96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468025" y="1091692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7296" name="Picture 132" descr="j0214984[1]">
            <a:extLst>
              <a:ext uri="{FF2B5EF4-FFF2-40B4-BE49-F238E27FC236}">
                <a16:creationId xmlns:a16="http://schemas.microsoft.com/office/drawing/2014/main" id="{5FFF32AA-BD4F-4981-B8E4-75530E917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75300" y="1081976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97" name="Line 133">
            <a:extLst>
              <a:ext uri="{FF2B5EF4-FFF2-40B4-BE49-F238E27FC236}">
                <a16:creationId xmlns:a16="http://schemas.microsoft.com/office/drawing/2014/main" id="{62ABC3D5-3FB8-41E2-9152-D13D7C6C17E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967463" y="1089898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298" name="Text Box 134">
            <a:extLst>
              <a:ext uri="{FF2B5EF4-FFF2-40B4-BE49-F238E27FC236}">
                <a16:creationId xmlns:a16="http://schemas.microsoft.com/office/drawing/2014/main" id="{FB0ECD7B-B5EC-429B-BB24-1066FADD6B3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43725" y="1103582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7299" name="Text Box 135">
            <a:extLst>
              <a:ext uri="{FF2B5EF4-FFF2-40B4-BE49-F238E27FC236}">
                <a16:creationId xmlns:a16="http://schemas.microsoft.com/office/drawing/2014/main" id="{A8B5C2DB-BC82-47DE-B664-8CAE10021FE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39463" y="1102502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7300" name="Text Box 136">
            <a:extLst>
              <a:ext uri="{FF2B5EF4-FFF2-40B4-BE49-F238E27FC236}">
                <a16:creationId xmlns:a16="http://schemas.microsoft.com/office/drawing/2014/main" id="{5551D31B-0615-46D4-8631-6A0800DA90F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75975" y="1109329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7301" name="Text Box 137">
            <a:extLst>
              <a:ext uri="{FF2B5EF4-FFF2-40B4-BE49-F238E27FC236}">
                <a16:creationId xmlns:a16="http://schemas.microsoft.com/office/drawing/2014/main" id="{6E337916-A42C-4599-9CD6-83B4C236128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015838" y="1120489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7302" name="Text Box 138">
            <a:extLst>
              <a:ext uri="{FF2B5EF4-FFF2-40B4-BE49-F238E27FC236}">
                <a16:creationId xmlns:a16="http://schemas.microsoft.com/office/drawing/2014/main" id="{BC2C19DC-FCC0-4F7A-B05C-D13C5A44858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138788" y="1118695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7303" name="Line 139">
            <a:extLst>
              <a:ext uri="{FF2B5EF4-FFF2-40B4-BE49-F238E27FC236}">
                <a16:creationId xmlns:a16="http://schemas.microsoft.com/office/drawing/2014/main" id="{C1197131-E023-4B7B-99CB-B7C7D875BED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502950" y="1116171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304" name="Line 140">
            <a:extLst>
              <a:ext uri="{FF2B5EF4-FFF2-40B4-BE49-F238E27FC236}">
                <a16:creationId xmlns:a16="http://schemas.microsoft.com/office/drawing/2014/main" id="{AB4B360E-AB2E-4A2F-A5F8-10C013F9DB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227938" y="1116171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305" name="Text Box 141">
            <a:extLst>
              <a:ext uri="{FF2B5EF4-FFF2-40B4-BE49-F238E27FC236}">
                <a16:creationId xmlns:a16="http://schemas.microsoft.com/office/drawing/2014/main" id="{A9B1301F-FB00-46DE-AFA0-96D3E1726FF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59738" y="1118695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7306" name="Text Box 142">
            <a:extLst>
              <a:ext uri="{FF2B5EF4-FFF2-40B4-BE49-F238E27FC236}">
                <a16:creationId xmlns:a16="http://schemas.microsoft.com/office/drawing/2014/main" id="{EE1C8715-47BB-4FEA-BE72-7E89D44D124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46850" y="107934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7307" name="Text Box 143">
            <a:extLst>
              <a:ext uri="{FF2B5EF4-FFF2-40B4-BE49-F238E27FC236}">
                <a16:creationId xmlns:a16="http://schemas.microsoft.com/office/drawing/2014/main" id="{F1AAE932-7EFC-4FFA-8DF3-AC5AE36B7FF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4888" y="1118330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7308" name="Rectangle 144">
            <a:extLst>
              <a:ext uri="{FF2B5EF4-FFF2-40B4-BE49-F238E27FC236}">
                <a16:creationId xmlns:a16="http://schemas.microsoft.com/office/drawing/2014/main" id="{8FB33B10-599B-4BAB-AE3B-FC6CC29AE89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227813" y="1081389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7309" name="Rectangle 145">
            <a:extLst>
              <a:ext uri="{FF2B5EF4-FFF2-40B4-BE49-F238E27FC236}">
                <a16:creationId xmlns:a16="http://schemas.microsoft.com/office/drawing/2014/main" id="{C0915548-0ADA-41DE-BC25-D49E1F2FB42A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773663" y="1094724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7310" name="Text Box 146">
            <a:extLst>
              <a:ext uri="{FF2B5EF4-FFF2-40B4-BE49-F238E27FC236}">
                <a16:creationId xmlns:a16="http://schemas.microsoft.com/office/drawing/2014/main" id="{1E040194-B6BA-45A4-BC3C-98B96857B03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559850" y="1091326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7311" name="Text Box 147">
            <a:extLst>
              <a:ext uri="{FF2B5EF4-FFF2-40B4-BE49-F238E27FC236}">
                <a16:creationId xmlns:a16="http://schemas.microsoft.com/office/drawing/2014/main" id="{4017FE1D-EAC1-4197-9867-2DBC03857EC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136332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7312" name="Picture 148" descr="toshiba_satellite_5105">
            <a:extLst>
              <a:ext uri="{FF2B5EF4-FFF2-40B4-BE49-F238E27FC236}">
                <a16:creationId xmlns:a16="http://schemas.microsoft.com/office/drawing/2014/main" id="{79582529-8DD8-45E2-BF11-A5E603A631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26575" y="1100693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13" name="Text Box 149">
            <a:extLst>
              <a:ext uri="{FF2B5EF4-FFF2-40B4-BE49-F238E27FC236}">
                <a16:creationId xmlns:a16="http://schemas.microsoft.com/office/drawing/2014/main" id="{A7690B91-7A8E-48C8-AC19-7DF9BB741E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59738" y="1127331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7314" name="Text Box 150">
            <a:extLst>
              <a:ext uri="{FF2B5EF4-FFF2-40B4-BE49-F238E27FC236}">
                <a16:creationId xmlns:a16="http://schemas.microsoft.com/office/drawing/2014/main" id="{CC2F06DD-7B79-4017-8AB5-2C3C41DA0F5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83700" y="1084135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7315" name="Text Box 151">
            <a:extLst>
              <a:ext uri="{FF2B5EF4-FFF2-40B4-BE49-F238E27FC236}">
                <a16:creationId xmlns:a16="http://schemas.microsoft.com/office/drawing/2014/main" id="{AE5FD67A-9EFF-4C77-B575-9B25D86A98F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63425" y="1087818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7316" name="Text Box 152">
            <a:extLst>
              <a:ext uri="{FF2B5EF4-FFF2-40B4-BE49-F238E27FC236}">
                <a16:creationId xmlns:a16="http://schemas.microsoft.com/office/drawing/2014/main" id="{0D20F9B3-FDDE-4C44-B478-DE3D72F96B0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98169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7317" name="Text Box 153">
            <a:extLst>
              <a:ext uri="{FF2B5EF4-FFF2-40B4-BE49-F238E27FC236}">
                <a16:creationId xmlns:a16="http://schemas.microsoft.com/office/drawing/2014/main" id="{FF875FA6-B4A0-47FD-9F4C-FEF9D449640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07213" y="1090247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7318" name="Line 154">
            <a:extLst>
              <a:ext uri="{FF2B5EF4-FFF2-40B4-BE49-F238E27FC236}">
                <a16:creationId xmlns:a16="http://schemas.microsoft.com/office/drawing/2014/main" id="{EB959802-8F6F-470F-ACF2-81EC35FE3A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683925" y="1093851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7319" name="Picture 155" descr="j0214984[1]">
            <a:extLst>
              <a:ext uri="{FF2B5EF4-FFF2-40B4-BE49-F238E27FC236}">
                <a16:creationId xmlns:a16="http://schemas.microsoft.com/office/drawing/2014/main" id="{59957DA7-6E3A-4FD1-988A-D841EAA785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91200" y="1084135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20" name="Line 156">
            <a:extLst>
              <a:ext uri="{FF2B5EF4-FFF2-40B4-BE49-F238E27FC236}">
                <a16:creationId xmlns:a16="http://schemas.microsoft.com/office/drawing/2014/main" id="{CCF1F89F-8BA3-40B4-AFCF-FDFC32AF06C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8183363" y="1092057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321" name="Text Box 157">
            <a:extLst>
              <a:ext uri="{FF2B5EF4-FFF2-40B4-BE49-F238E27FC236}">
                <a16:creationId xmlns:a16="http://schemas.microsoft.com/office/drawing/2014/main" id="{EE1D4AB2-A15D-449D-8911-DD25475DD0B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59625" y="1105741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7322" name="Text Box 158">
            <a:extLst>
              <a:ext uri="{FF2B5EF4-FFF2-40B4-BE49-F238E27FC236}">
                <a16:creationId xmlns:a16="http://schemas.microsoft.com/office/drawing/2014/main" id="{4E7CD519-0D15-4FF7-B6FC-E4F672EA588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55363" y="1104661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7323" name="Text Box 159">
            <a:extLst>
              <a:ext uri="{FF2B5EF4-FFF2-40B4-BE49-F238E27FC236}">
                <a16:creationId xmlns:a16="http://schemas.microsoft.com/office/drawing/2014/main" id="{B861778B-C02C-4AE4-B03E-2D5F78EA0AE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91875" y="1111488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7324" name="Text Box 160">
            <a:extLst>
              <a:ext uri="{FF2B5EF4-FFF2-40B4-BE49-F238E27FC236}">
                <a16:creationId xmlns:a16="http://schemas.microsoft.com/office/drawing/2014/main" id="{CC51BE25-96F5-4191-A6E3-F1D12ADD1BD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231738" y="1122648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7325" name="Text Box 161">
            <a:extLst>
              <a:ext uri="{FF2B5EF4-FFF2-40B4-BE49-F238E27FC236}">
                <a16:creationId xmlns:a16="http://schemas.microsoft.com/office/drawing/2014/main" id="{120FBB16-CAF1-427A-99FC-2D4DC6CC4B2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354688" y="1120854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7326" name="Line 162">
            <a:extLst>
              <a:ext uri="{FF2B5EF4-FFF2-40B4-BE49-F238E27FC236}">
                <a16:creationId xmlns:a16="http://schemas.microsoft.com/office/drawing/2014/main" id="{9AC3F786-CCA9-412F-8532-CB859462325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718850" y="1118330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327" name="Line 163">
            <a:extLst>
              <a:ext uri="{FF2B5EF4-FFF2-40B4-BE49-F238E27FC236}">
                <a16:creationId xmlns:a16="http://schemas.microsoft.com/office/drawing/2014/main" id="{CEDE5119-4E24-4DE1-9EFD-569CCBA86C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443838" y="1118330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7328" name="Text Box 164">
            <a:extLst>
              <a:ext uri="{FF2B5EF4-FFF2-40B4-BE49-F238E27FC236}">
                <a16:creationId xmlns:a16="http://schemas.microsoft.com/office/drawing/2014/main" id="{2DC09143-49FE-41D2-9757-1BC03598A86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75638" y="1120854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7329" name="Text Box 165">
            <a:extLst>
              <a:ext uri="{FF2B5EF4-FFF2-40B4-BE49-F238E27FC236}">
                <a16:creationId xmlns:a16="http://schemas.microsoft.com/office/drawing/2014/main" id="{5EDC99D5-73C1-43E5-B9BC-54CE9CCA318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62750" y="108150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7330" name="Text Box 166">
            <a:extLst>
              <a:ext uri="{FF2B5EF4-FFF2-40B4-BE49-F238E27FC236}">
                <a16:creationId xmlns:a16="http://schemas.microsoft.com/office/drawing/2014/main" id="{E12B4C68-F2B2-463E-8F4A-AC3B4E2C9C7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0788" y="1120489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7331" name="Text Box 168">
            <a:extLst>
              <a:ext uri="{FF2B5EF4-FFF2-40B4-BE49-F238E27FC236}">
                <a16:creationId xmlns:a16="http://schemas.microsoft.com/office/drawing/2014/main" id="{6744896E-5654-4E5E-90CF-2DC088ADD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0"/>
            <a:ext cx="7215187" cy="285750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600" b="1">
                <a:solidFill>
                  <a:srgbClr val="3386FF"/>
                </a:solidFill>
              </a:rPr>
              <a:t>LOS CONECTORES EN LA LEXICOGRAFÍA DIDÁCTICA.</a:t>
            </a:r>
          </a:p>
        </p:txBody>
      </p:sp>
      <p:sp>
        <p:nvSpPr>
          <p:cNvPr id="2215" name="Text Box 167">
            <a:extLst>
              <a:ext uri="{FF2B5EF4-FFF2-40B4-BE49-F238E27FC236}">
                <a16:creationId xmlns:a16="http://schemas.microsoft.com/office/drawing/2014/main" id="{331AEB04-E6CF-4C66-8BE2-A13010CC496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0" y="0"/>
            <a:ext cx="1143000" cy="62865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/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FFFF00"/>
                </a:solidFill>
                <a:latin typeface="+mj-lt"/>
              </a:rPr>
              <a:t>Los conectores en la lexicografía didáctica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José Luis Herrero </a:t>
            </a:r>
            <a:r>
              <a:rPr lang="es-ES" sz="1000" b="1" dirty="0" err="1">
                <a:solidFill>
                  <a:schemeClr val="bg1"/>
                </a:solidFill>
                <a:latin typeface="+mj-lt"/>
              </a:rPr>
              <a:t>Ingelmo</a:t>
            </a:r>
            <a:r>
              <a:rPr lang="es-ES" sz="1000" b="1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joluin@usal.es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  <a:hlinkClick r:id="rId5"/>
              </a:rPr>
              <a:t>http://web.usal.es/joluin</a:t>
            </a: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SEMINARIO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INTERNACIONAL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GRAMÁTICA, SEMÁNTICA, PRAGMÁTICA Y DICCIONARIOS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rgbClr val="C00000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Universidad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Carlos III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23-24 Octubre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2008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b="1" dirty="0">
                <a:solidFill>
                  <a:schemeClr val="bg1"/>
                </a:solidFill>
                <a:latin typeface="Bernard MT Condensed" pitchFamily="18" charset="0"/>
              </a:rPr>
              <a:t> </a:t>
            </a:r>
          </a:p>
          <a:p>
            <a:pPr algn="ctr">
              <a:spcAft>
                <a:spcPts val="700"/>
              </a:spcAft>
              <a:defRPr/>
            </a:pPr>
            <a:endParaRPr lang="es-ES" b="1" dirty="0">
              <a:solidFill>
                <a:schemeClr val="bg1"/>
              </a:solidFill>
              <a:latin typeface="Bernard MT Condensed" pitchFamily="18" charset="0"/>
            </a:endParaRPr>
          </a:p>
        </p:txBody>
      </p:sp>
      <p:pic>
        <p:nvPicPr>
          <p:cNvPr id="4" name="Picture 186">
            <a:extLst>
              <a:ext uri="{FF2B5EF4-FFF2-40B4-BE49-F238E27FC236}">
                <a16:creationId xmlns:a16="http://schemas.microsoft.com/office/drawing/2014/main" id="{BA6AFA1F-396B-4508-AC78-FEDD4572C5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368305"/>
            <a:ext cx="1214414" cy="9182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35" name="Picture 187">
            <a:extLst>
              <a:ext uri="{FF2B5EF4-FFF2-40B4-BE49-F238E27FC236}">
                <a16:creationId xmlns:a16="http://schemas.microsoft.com/office/drawing/2014/main" id="{3C22C2FC-BE1C-43CD-B284-BBAF666EF5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44" y="142852"/>
            <a:ext cx="857231" cy="64291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335" name="172 Marcador de número de diapositiva">
            <a:extLst>
              <a:ext uri="{FF2B5EF4-FFF2-40B4-BE49-F238E27FC236}">
                <a16:creationId xmlns:a16="http://schemas.microsoft.com/office/drawing/2014/main" id="{6CCEDB83-8145-4552-8E68-D3594B76E84D}"/>
              </a:ext>
            </a:extLst>
          </p:cNvPr>
          <p:cNvSpPr txBox="1">
            <a:spLocks/>
          </p:cNvSpPr>
          <p:nvPr/>
        </p:nvSpPr>
        <p:spPr bwMode="auto">
          <a:xfrm>
            <a:off x="8643938" y="6286500"/>
            <a:ext cx="285750" cy="28575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1D7A">
                <a:alpha val="69019"/>
              </a:srgb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4E935A9D-C252-48B0-A2EB-0C2679978C21}" type="slidenum">
              <a:rPr lang="es-ES" altLang="es-ES" sz="1400">
                <a:solidFill>
                  <a:srgbClr val="001D7A"/>
                </a:solidFill>
              </a:rPr>
              <a:pPr algn="r" eaLnBrk="1" hangingPunct="1"/>
              <a:t>1</a:t>
            </a:fld>
            <a:endParaRPr lang="es-ES" altLang="es-ES" sz="1400">
              <a:solidFill>
                <a:srgbClr val="001D7A"/>
              </a:solidFill>
            </a:endParaRPr>
          </a:p>
        </p:txBody>
      </p:sp>
      <p:sp>
        <p:nvSpPr>
          <p:cNvPr id="177" name="176 CuadroTexto">
            <a:extLst>
              <a:ext uri="{FF2B5EF4-FFF2-40B4-BE49-F238E27FC236}">
                <a16:creationId xmlns:a16="http://schemas.microsoft.com/office/drawing/2014/main" id="{1F35D625-A24D-450B-9B5A-2CB65476C264}"/>
              </a:ext>
            </a:extLst>
          </p:cNvPr>
          <p:cNvSpPr txBox="1"/>
          <p:nvPr/>
        </p:nvSpPr>
        <p:spPr>
          <a:xfrm>
            <a:off x="1143000" y="785813"/>
            <a:ext cx="8001000" cy="738187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Conectores o marcadores del discurso   &gt;    diccionarios generales / diccionarios didácticos</a:t>
            </a:r>
          </a:p>
          <a:p>
            <a:pPr>
              <a:tabLst>
                <a:tab pos="457200" algn="l"/>
              </a:tabLst>
              <a:defRPr/>
            </a:pPr>
            <a:endParaRPr lang="es-ES" sz="1400" b="1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 algn="ctr">
              <a:tabLst>
                <a:tab pos="457200" algn="l"/>
              </a:tabLst>
              <a:defRPr/>
            </a:pPr>
            <a:r>
              <a:rPr lang="es-ES" sz="14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DESCRIPCIÓN INSATISFACTORIA</a:t>
            </a:r>
          </a:p>
        </p:txBody>
      </p:sp>
      <p:sp>
        <p:nvSpPr>
          <p:cNvPr id="171" name="170 CuadroTexto">
            <a:extLst>
              <a:ext uri="{FF2B5EF4-FFF2-40B4-BE49-F238E27FC236}">
                <a16:creationId xmlns:a16="http://schemas.microsoft.com/office/drawing/2014/main" id="{4EDE0070-13C9-4A1B-AD93-3D1D64BFAEDB}"/>
              </a:ext>
            </a:extLst>
          </p:cNvPr>
          <p:cNvSpPr txBox="1"/>
          <p:nvPr/>
        </p:nvSpPr>
        <p:spPr>
          <a:xfrm>
            <a:off x="1500188" y="1714500"/>
            <a:ext cx="7215187" cy="307975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Ejemplo de conectores: 	</a:t>
            </a:r>
            <a:r>
              <a:rPr lang="es-ES" sz="14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TEXTO /// SITUACIÓN COMUNICATIVA (amplitud)</a:t>
            </a:r>
          </a:p>
        </p:txBody>
      </p:sp>
      <p:sp>
        <p:nvSpPr>
          <p:cNvPr id="174" name="173 CuadroTexto">
            <a:extLst>
              <a:ext uri="{FF2B5EF4-FFF2-40B4-BE49-F238E27FC236}">
                <a16:creationId xmlns:a16="http://schemas.microsoft.com/office/drawing/2014/main" id="{B8034BA6-073B-45BC-9EC1-33DABEB842FD}"/>
              </a:ext>
            </a:extLst>
          </p:cNvPr>
          <p:cNvSpPr txBox="1"/>
          <p:nvPr/>
        </p:nvSpPr>
        <p:spPr>
          <a:xfrm>
            <a:off x="2571750" y="2214563"/>
            <a:ext cx="5286375" cy="1384300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tabLst>
                <a:tab pos="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LEXICOGRAFÍA DIDÁCTICA</a:t>
            </a:r>
          </a:p>
          <a:p>
            <a:pPr algn="ctr"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	</a:t>
            </a:r>
            <a:r>
              <a:rPr lang="es-ES" sz="14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ESCOLAR</a:t>
            </a:r>
          </a:p>
          <a:p>
            <a:pPr algn="ctr">
              <a:tabLst>
                <a:tab pos="457200" algn="l"/>
              </a:tabLst>
              <a:defRPr/>
            </a:pPr>
            <a:r>
              <a:rPr lang="es-ES" sz="14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	L2 / LE</a:t>
            </a:r>
          </a:p>
          <a:p>
            <a:pPr>
              <a:tabLst>
                <a:tab pos="457200" algn="l"/>
              </a:tabLst>
              <a:defRPr/>
            </a:pPr>
            <a:endParaRPr lang="es-ES" sz="1400" b="1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>
              <a:tabLst>
                <a:tab pos="457200" algn="l"/>
              </a:tabLst>
              <a:defRPr/>
            </a:pPr>
            <a:r>
              <a:rPr lang="es-ES" sz="1400" b="1" dirty="0" err="1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Macroestructura</a:t>
            </a: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 y microestructura &gt; </a:t>
            </a:r>
            <a:r>
              <a:rPr lang="es-ES" sz="14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+ codificación</a:t>
            </a:r>
          </a:p>
          <a:p>
            <a:pPr>
              <a:tabLst>
                <a:tab pos="457200" algn="l"/>
              </a:tabLst>
              <a:defRPr/>
            </a:pPr>
            <a:endParaRPr lang="es-ES" sz="1400" b="1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</p:txBody>
      </p:sp>
      <p:sp>
        <p:nvSpPr>
          <p:cNvPr id="175" name="174 CuadroTexto">
            <a:extLst>
              <a:ext uri="{FF2B5EF4-FFF2-40B4-BE49-F238E27FC236}">
                <a16:creationId xmlns:a16="http://schemas.microsoft.com/office/drawing/2014/main" id="{8B5D16F4-E5F9-4909-8899-D5B44D9408EA}"/>
              </a:ext>
            </a:extLst>
          </p:cNvPr>
          <p:cNvSpPr txBox="1"/>
          <p:nvPr/>
        </p:nvSpPr>
        <p:spPr>
          <a:xfrm>
            <a:off x="4143375" y="357188"/>
            <a:ext cx="1643063" cy="307975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INTRODUCCIÓN</a:t>
            </a:r>
          </a:p>
        </p:txBody>
      </p:sp>
      <p:sp>
        <p:nvSpPr>
          <p:cNvPr id="176" name="175 CuadroTexto">
            <a:extLst>
              <a:ext uri="{FF2B5EF4-FFF2-40B4-BE49-F238E27FC236}">
                <a16:creationId xmlns:a16="http://schemas.microsoft.com/office/drawing/2014/main" id="{3A4B7A59-A1F4-4F0A-9189-6A705C49F389}"/>
              </a:ext>
            </a:extLst>
          </p:cNvPr>
          <p:cNvSpPr txBox="1"/>
          <p:nvPr/>
        </p:nvSpPr>
        <p:spPr>
          <a:xfrm>
            <a:off x="1285875" y="3786188"/>
            <a:ext cx="7215188" cy="2892425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Grupo de investigación:</a:t>
            </a:r>
          </a:p>
          <a:p>
            <a:pPr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	</a:t>
            </a:r>
            <a:r>
              <a:rPr lang="es-ES" sz="14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Pilar Garcés</a:t>
            </a:r>
          </a:p>
          <a:p>
            <a:pPr>
              <a:tabLst>
                <a:tab pos="457200" algn="l"/>
              </a:tabLst>
              <a:defRPr/>
            </a:pPr>
            <a:r>
              <a:rPr lang="es-ES" sz="14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	Mª Elena Azofra</a:t>
            </a:r>
          </a:p>
          <a:p>
            <a:pPr>
              <a:tabLst>
                <a:tab pos="457200" algn="l"/>
              </a:tabLst>
              <a:defRPr/>
            </a:pPr>
            <a:r>
              <a:rPr lang="es-ES" sz="14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          Rafael García</a:t>
            </a:r>
          </a:p>
          <a:p>
            <a:pPr>
              <a:tabLst>
                <a:tab pos="457200" algn="l"/>
              </a:tabLst>
              <a:defRPr/>
            </a:pPr>
            <a:r>
              <a:rPr lang="es-ES" sz="14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	José Luis Herrero</a:t>
            </a:r>
          </a:p>
          <a:p>
            <a:pPr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          </a:t>
            </a:r>
          </a:p>
          <a:p>
            <a:pPr>
              <a:tabLst>
                <a:tab pos="457200" algn="l"/>
              </a:tabLst>
              <a:defRPr/>
            </a:pPr>
            <a:endParaRPr lang="es-ES" sz="1400" b="1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PROYECTO: </a:t>
            </a:r>
            <a:r>
              <a:rPr lang="es-ES_tradnl" sz="1400" b="1" i="1" dirty="0"/>
              <a:t>La organización del discurso en español en comparación con otras lenguas</a:t>
            </a:r>
            <a:r>
              <a:rPr lang="es-ES_tradnl" sz="1400" b="1" dirty="0"/>
              <a:t>.</a:t>
            </a:r>
            <a:endParaRPr lang="es-ES" sz="1400" b="1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>
              <a:tabLst>
                <a:tab pos="457200" algn="l"/>
              </a:tabLst>
              <a:defRPr/>
            </a:pPr>
            <a:endParaRPr lang="es-ES" sz="1400" b="1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PROYECTO: </a:t>
            </a:r>
            <a:r>
              <a:rPr lang="es-ES_tradnl" sz="1400" b="1" i="1" dirty="0"/>
              <a:t>Estudio diacrónico de los marcadores discursivos en español para su descripción en un diccionario histórico</a:t>
            </a:r>
            <a:r>
              <a:rPr lang="es-ES_tradnl" sz="1400" dirty="0"/>
              <a:t>. </a:t>
            </a:r>
            <a:endParaRPr lang="es-ES" sz="1400" b="1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>
              <a:tabLst>
                <a:tab pos="457200" algn="l"/>
              </a:tabLst>
              <a:defRPr/>
            </a:pPr>
            <a:endParaRPr lang="es-ES" sz="1400" b="1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" grpId="0" animBg="1"/>
      <p:bldP spid="171" grpId="0" animBg="1"/>
      <p:bldP spid="174" grpId="0" animBg="1"/>
      <p:bldP spid="17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BE9EC6AD-07DE-4AAF-8DE2-FA62738ED71C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932413" y="1068435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8195" name="Rectangle 5">
            <a:extLst>
              <a:ext uri="{FF2B5EF4-FFF2-40B4-BE49-F238E27FC236}">
                <a16:creationId xmlns:a16="http://schemas.microsoft.com/office/drawing/2014/main" id="{23D9EE51-58C7-4698-B176-C47F4150695A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478263" y="1081770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8196" name="Text Box 6">
            <a:extLst>
              <a:ext uri="{FF2B5EF4-FFF2-40B4-BE49-F238E27FC236}">
                <a16:creationId xmlns:a16="http://schemas.microsoft.com/office/drawing/2014/main" id="{7F50E890-30D2-4737-B8D3-452F4DF72BC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64450" y="1078372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8197" name="Text Box 7">
            <a:extLst>
              <a:ext uri="{FF2B5EF4-FFF2-40B4-BE49-F238E27FC236}">
                <a16:creationId xmlns:a16="http://schemas.microsoft.com/office/drawing/2014/main" id="{141C16E5-9D68-4AA6-80A7-3F94A487A6B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00625" y="1123378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8198" name="Picture 8" descr="toshiba_satellite_5105">
            <a:extLst>
              <a:ext uri="{FF2B5EF4-FFF2-40B4-BE49-F238E27FC236}">
                <a16:creationId xmlns:a16="http://schemas.microsoft.com/office/drawing/2014/main" id="{561BD860-D7CB-4C07-9818-9A6F79007F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1175" y="1087739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9" name="Text Box 9">
            <a:extLst>
              <a:ext uri="{FF2B5EF4-FFF2-40B4-BE49-F238E27FC236}">
                <a16:creationId xmlns:a16="http://schemas.microsoft.com/office/drawing/2014/main" id="{FA2A4254-276A-45C2-AEFC-34CB44051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364338" y="1114377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8200" name="Text Box 10">
            <a:extLst>
              <a:ext uri="{FF2B5EF4-FFF2-40B4-BE49-F238E27FC236}">
                <a16:creationId xmlns:a16="http://schemas.microsoft.com/office/drawing/2014/main" id="{542CF224-472A-46D3-8D28-C6564F95DC1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588300" y="1071181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8201" name="Text Box 11">
            <a:extLst>
              <a:ext uri="{FF2B5EF4-FFF2-40B4-BE49-F238E27FC236}">
                <a16:creationId xmlns:a16="http://schemas.microsoft.com/office/drawing/2014/main" id="{0044B786-CD56-476B-ADDF-E2E9447B903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468025" y="1074864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8202" name="Text Box 12">
            <a:extLst>
              <a:ext uri="{FF2B5EF4-FFF2-40B4-BE49-F238E27FC236}">
                <a16:creationId xmlns:a16="http://schemas.microsoft.com/office/drawing/2014/main" id="{E287DE2B-71D0-4E51-A114-59DF14B49C1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03750" y="1085215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8203" name="Text Box 13">
            <a:extLst>
              <a:ext uri="{FF2B5EF4-FFF2-40B4-BE49-F238E27FC236}">
                <a16:creationId xmlns:a16="http://schemas.microsoft.com/office/drawing/2014/main" id="{73D5E97B-F5FA-401C-80F4-63E2604370D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11813" y="1077293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8204" name="Line 14">
            <a:extLst>
              <a:ext uri="{FF2B5EF4-FFF2-40B4-BE49-F238E27FC236}">
                <a16:creationId xmlns:a16="http://schemas.microsoft.com/office/drawing/2014/main" id="{F76602E3-CA52-4088-84ED-27DD0C3B0F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388525" y="1080897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8205" name="Picture 15" descr="j0214984[1]">
            <a:extLst>
              <a:ext uri="{FF2B5EF4-FFF2-40B4-BE49-F238E27FC236}">
                <a16:creationId xmlns:a16="http://schemas.microsoft.com/office/drawing/2014/main" id="{CD18C5EA-0288-4DCA-8C6A-D9ECC5815D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5800" y="1071181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6" name="Line 16">
            <a:extLst>
              <a:ext uri="{FF2B5EF4-FFF2-40B4-BE49-F238E27FC236}">
                <a16:creationId xmlns:a16="http://schemas.microsoft.com/office/drawing/2014/main" id="{BCD05C77-1582-4F0C-9418-2C1376120A7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887963" y="1079103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207" name="Text Box 17">
            <a:extLst>
              <a:ext uri="{FF2B5EF4-FFF2-40B4-BE49-F238E27FC236}">
                <a16:creationId xmlns:a16="http://schemas.microsoft.com/office/drawing/2014/main" id="{B197E740-6FD6-43B7-957B-7582207CE79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092787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8208" name="Text Box 18">
            <a:extLst>
              <a:ext uri="{FF2B5EF4-FFF2-40B4-BE49-F238E27FC236}">
                <a16:creationId xmlns:a16="http://schemas.microsoft.com/office/drawing/2014/main" id="{5D116C28-8879-45FB-A2C3-767F2C80E1A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59963" y="1091707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8209" name="Text Box 19">
            <a:extLst>
              <a:ext uri="{FF2B5EF4-FFF2-40B4-BE49-F238E27FC236}">
                <a16:creationId xmlns:a16="http://schemas.microsoft.com/office/drawing/2014/main" id="{F2AD3D81-B30F-4640-AE3D-FF650DE00D1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6475" y="1098534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8210" name="Text Box 20">
            <a:extLst>
              <a:ext uri="{FF2B5EF4-FFF2-40B4-BE49-F238E27FC236}">
                <a16:creationId xmlns:a16="http://schemas.microsoft.com/office/drawing/2014/main" id="{12EDC9FE-5563-420D-B8BF-8AD2AFE50F6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936338" y="110969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8211" name="Text Box 21">
            <a:extLst>
              <a:ext uri="{FF2B5EF4-FFF2-40B4-BE49-F238E27FC236}">
                <a16:creationId xmlns:a16="http://schemas.microsoft.com/office/drawing/2014/main" id="{06AD42A1-4DF6-49F3-BC96-2A76B512845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059288" y="1107900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8212" name="Line 22">
            <a:extLst>
              <a:ext uri="{FF2B5EF4-FFF2-40B4-BE49-F238E27FC236}">
                <a16:creationId xmlns:a16="http://schemas.microsoft.com/office/drawing/2014/main" id="{A8066634-560D-42D1-BC53-848001CBA1C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423450" y="1105376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213" name="Line 23">
            <a:extLst>
              <a:ext uri="{FF2B5EF4-FFF2-40B4-BE49-F238E27FC236}">
                <a16:creationId xmlns:a16="http://schemas.microsoft.com/office/drawing/2014/main" id="{9F7B5D2D-9B1B-4039-89D7-336FBA0125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148438" y="1105376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214" name="Text Box 24">
            <a:extLst>
              <a:ext uri="{FF2B5EF4-FFF2-40B4-BE49-F238E27FC236}">
                <a16:creationId xmlns:a16="http://schemas.microsoft.com/office/drawing/2014/main" id="{15A5FBB7-E600-4EEF-A4EC-6C45B590DD8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80238" y="1107900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8215" name="Text Box 25">
            <a:extLst>
              <a:ext uri="{FF2B5EF4-FFF2-40B4-BE49-F238E27FC236}">
                <a16:creationId xmlns:a16="http://schemas.microsoft.com/office/drawing/2014/main" id="{815EA48A-A783-4DCB-B26C-F3666B45973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68546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8216" name="Text Box 26">
            <a:extLst>
              <a:ext uri="{FF2B5EF4-FFF2-40B4-BE49-F238E27FC236}">
                <a16:creationId xmlns:a16="http://schemas.microsoft.com/office/drawing/2014/main" id="{59A7D338-02EA-45A4-B489-E0882A0B6CC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15388" y="1107535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8217" name="Rectangle 27">
            <a:extLst>
              <a:ext uri="{FF2B5EF4-FFF2-40B4-BE49-F238E27FC236}">
                <a16:creationId xmlns:a16="http://schemas.microsoft.com/office/drawing/2014/main" id="{5549359A-D035-42F9-ADDD-BD385F4B1692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148313" y="1070594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8218" name="Rectangle 28">
            <a:extLst>
              <a:ext uri="{FF2B5EF4-FFF2-40B4-BE49-F238E27FC236}">
                <a16:creationId xmlns:a16="http://schemas.microsoft.com/office/drawing/2014/main" id="{705B0A79-1335-464C-A730-F6257CEFDE94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694163" y="1083929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8219" name="Text Box 29">
            <a:extLst>
              <a:ext uri="{FF2B5EF4-FFF2-40B4-BE49-F238E27FC236}">
                <a16:creationId xmlns:a16="http://schemas.microsoft.com/office/drawing/2014/main" id="{740AB23B-FBBB-4DE3-8430-83E291D4AB0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80350" y="1080531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8220" name="Text Box 30">
            <a:extLst>
              <a:ext uri="{FF2B5EF4-FFF2-40B4-BE49-F238E27FC236}">
                <a16:creationId xmlns:a16="http://schemas.microsoft.com/office/drawing/2014/main" id="{78322E1A-AAAE-4902-A860-D5C768864E4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16525" y="1125537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8221" name="Picture 31" descr="toshiba_satellite_5105">
            <a:extLst>
              <a:ext uri="{FF2B5EF4-FFF2-40B4-BE49-F238E27FC236}">
                <a16:creationId xmlns:a16="http://schemas.microsoft.com/office/drawing/2014/main" id="{BCB208C6-8C04-4740-9CDD-F8195A438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7075" y="1089898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22" name="Text Box 32">
            <a:extLst>
              <a:ext uri="{FF2B5EF4-FFF2-40B4-BE49-F238E27FC236}">
                <a16:creationId xmlns:a16="http://schemas.microsoft.com/office/drawing/2014/main" id="{7A2984CF-0FF2-4BAE-A938-5C2889B4C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0238" y="1116536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8223" name="Text Box 33">
            <a:extLst>
              <a:ext uri="{FF2B5EF4-FFF2-40B4-BE49-F238E27FC236}">
                <a16:creationId xmlns:a16="http://schemas.microsoft.com/office/drawing/2014/main" id="{AD9A8D05-DAE4-427B-A107-69F06C132E0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04200" y="1073340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8224" name="Text Box 34">
            <a:extLst>
              <a:ext uri="{FF2B5EF4-FFF2-40B4-BE49-F238E27FC236}">
                <a16:creationId xmlns:a16="http://schemas.microsoft.com/office/drawing/2014/main" id="{C34E415E-AF65-4293-AD7C-52667DB83B9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683925" y="1077023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8225" name="Text Box 35">
            <a:extLst>
              <a:ext uri="{FF2B5EF4-FFF2-40B4-BE49-F238E27FC236}">
                <a16:creationId xmlns:a16="http://schemas.microsoft.com/office/drawing/2014/main" id="{C8F289BF-0503-49EE-806D-C1D8AC516D2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19650" y="1087374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8226" name="Text Box 36">
            <a:extLst>
              <a:ext uri="{FF2B5EF4-FFF2-40B4-BE49-F238E27FC236}">
                <a16:creationId xmlns:a16="http://schemas.microsoft.com/office/drawing/2014/main" id="{459C1AB7-E3FB-4996-B2CD-C88ED0A113F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27713" y="1079452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8227" name="Line 37">
            <a:extLst>
              <a:ext uri="{FF2B5EF4-FFF2-40B4-BE49-F238E27FC236}">
                <a16:creationId xmlns:a16="http://schemas.microsoft.com/office/drawing/2014/main" id="{47D7A872-73AC-4840-8F44-A7E7A804AA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604425" y="1083056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8228" name="Picture 38" descr="j0214984[1]">
            <a:extLst>
              <a:ext uri="{FF2B5EF4-FFF2-40B4-BE49-F238E27FC236}">
                <a16:creationId xmlns:a16="http://schemas.microsoft.com/office/drawing/2014/main" id="{6EAA132F-2B04-476C-95FF-74B67F1F8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1700" y="1073340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29" name="Line 39">
            <a:extLst>
              <a:ext uri="{FF2B5EF4-FFF2-40B4-BE49-F238E27FC236}">
                <a16:creationId xmlns:a16="http://schemas.microsoft.com/office/drawing/2014/main" id="{7F736B9C-EDAA-4717-93D3-A945732F8DC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103863" y="1081262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230" name="Text Box 40">
            <a:extLst>
              <a:ext uri="{FF2B5EF4-FFF2-40B4-BE49-F238E27FC236}">
                <a16:creationId xmlns:a16="http://schemas.microsoft.com/office/drawing/2014/main" id="{4E362E45-A6C8-41E6-9764-B84970E80BB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094946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8231" name="Text Box 41">
            <a:extLst>
              <a:ext uri="{FF2B5EF4-FFF2-40B4-BE49-F238E27FC236}">
                <a16:creationId xmlns:a16="http://schemas.microsoft.com/office/drawing/2014/main" id="{75CF248C-F63E-42BE-B670-A172F8F819E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675863" y="1093866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8232" name="Text Box 42">
            <a:extLst>
              <a:ext uri="{FF2B5EF4-FFF2-40B4-BE49-F238E27FC236}">
                <a16:creationId xmlns:a16="http://schemas.microsoft.com/office/drawing/2014/main" id="{959DD563-DF8C-4DDA-8534-6E9639258CB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2375" y="1100693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8233" name="Text Box 43">
            <a:extLst>
              <a:ext uri="{FF2B5EF4-FFF2-40B4-BE49-F238E27FC236}">
                <a16:creationId xmlns:a16="http://schemas.microsoft.com/office/drawing/2014/main" id="{3A0231E9-59A0-4B6B-AF68-A2C3A01C1AA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52238" y="111185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8234" name="Text Box 44">
            <a:extLst>
              <a:ext uri="{FF2B5EF4-FFF2-40B4-BE49-F238E27FC236}">
                <a16:creationId xmlns:a16="http://schemas.microsoft.com/office/drawing/2014/main" id="{1A65A193-88D4-4A17-AD08-046515D3C44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75188" y="1110059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8235" name="Line 45">
            <a:extLst>
              <a:ext uri="{FF2B5EF4-FFF2-40B4-BE49-F238E27FC236}">
                <a16:creationId xmlns:a16="http://schemas.microsoft.com/office/drawing/2014/main" id="{85246217-EE04-48E2-BAA9-B2E2F206F87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639350" y="1107535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236" name="Line 46">
            <a:extLst>
              <a:ext uri="{FF2B5EF4-FFF2-40B4-BE49-F238E27FC236}">
                <a16:creationId xmlns:a16="http://schemas.microsoft.com/office/drawing/2014/main" id="{200B38C3-729E-4C9B-865B-0DB445474D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364338" y="1107535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237" name="Text Box 47">
            <a:extLst>
              <a:ext uri="{FF2B5EF4-FFF2-40B4-BE49-F238E27FC236}">
                <a16:creationId xmlns:a16="http://schemas.microsoft.com/office/drawing/2014/main" id="{3565F802-BC15-42F1-A39B-9B79A49D1FB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96138" y="1110059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8238" name="Text Box 48">
            <a:extLst>
              <a:ext uri="{FF2B5EF4-FFF2-40B4-BE49-F238E27FC236}">
                <a16:creationId xmlns:a16="http://schemas.microsoft.com/office/drawing/2014/main" id="{2C5399EA-74A2-445C-BFF4-92170CE7D44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70705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8239" name="Text Box 49">
            <a:extLst>
              <a:ext uri="{FF2B5EF4-FFF2-40B4-BE49-F238E27FC236}">
                <a16:creationId xmlns:a16="http://schemas.microsoft.com/office/drawing/2014/main" id="{3F7FFA36-02A0-4E46-B45C-D865A3C5243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31288" y="1109694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8240" name="Rectangle 52">
            <a:extLst>
              <a:ext uri="{FF2B5EF4-FFF2-40B4-BE49-F238E27FC236}">
                <a16:creationId xmlns:a16="http://schemas.microsoft.com/office/drawing/2014/main" id="{7ED3DF0A-02EF-4DD9-98B3-B2F6701A01A3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364213" y="1072753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8241" name="Rectangle 53">
            <a:extLst>
              <a:ext uri="{FF2B5EF4-FFF2-40B4-BE49-F238E27FC236}">
                <a16:creationId xmlns:a16="http://schemas.microsoft.com/office/drawing/2014/main" id="{18DAC8AB-7EE2-4C44-BBBD-62339ACBCF8E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910063" y="1086088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8242" name="Text Box 54">
            <a:extLst>
              <a:ext uri="{FF2B5EF4-FFF2-40B4-BE49-F238E27FC236}">
                <a16:creationId xmlns:a16="http://schemas.microsoft.com/office/drawing/2014/main" id="{C3E0D93D-6DC5-4406-B5A8-F103FFCAE3F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96250" y="1082690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8243" name="Text Box 55">
            <a:extLst>
              <a:ext uri="{FF2B5EF4-FFF2-40B4-BE49-F238E27FC236}">
                <a16:creationId xmlns:a16="http://schemas.microsoft.com/office/drawing/2014/main" id="{EA1A8844-986E-4AC6-B1E1-FCF606DE1CE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32425" y="1127696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8244" name="Picture 56" descr="toshiba_satellite_5105">
            <a:extLst>
              <a:ext uri="{FF2B5EF4-FFF2-40B4-BE49-F238E27FC236}">
                <a16:creationId xmlns:a16="http://schemas.microsoft.com/office/drawing/2014/main" id="{1B290576-1FE3-4202-846E-1D54215BD9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2975" y="1092057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45" name="Text Box 57">
            <a:extLst>
              <a:ext uri="{FF2B5EF4-FFF2-40B4-BE49-F238E27FC236}">
                <a16:creationId xmlns:a16="http://schemas.microsoft.com/office/drawing/2014/main" id="{83D0C196-5881-43A3-9845-1259ABBBF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96138" y="1118695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8246" name="Text Box 58">
            <a:extLst>
              <a:ext uri="{FF2B5EF4-FFF2-40B4-BE49-F238E27FC236}">
                <a16:creationId xmlns:a16="http://schemas.microsoft.com/office/drawing/2014/main" id="{4FB34176-49BB-4048-843D-15C10260F7B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020100" y="1075499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8247" name="Text Box 59">
            <a:extLst>
              <a:ext uri="{FF2B5EF4-FFF2-40B4-BE49-F238E27FC236}">
                <a16:creationId xmlns:a16="http://schemas.microsoft.com/office/drawing/2014/main" id="{B204529C-2A97-4764-834B-D5454592182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899825" y="1079182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8248" name="Text Box 60">
            <a:extLst>
              <a:ext uri="{FF2B5EF4-FFF2-40B4-BE49-F238E27FC236}">
                <a16:creationId xmlns:a16="http://schemas.microsoft.com/office/drawing/2014/main" id="{61EE092A-319B-46D3-BA92-07E97927E3D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35550" y="1089533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8249" name="Text Box 61">
            <a:extLst>
              <a:ext uri="{FF2B5EF4-FFF2-40B4-BE49-F238E27FC236}">
                <a16:creationId xmlns:a16="http://schemas.microsoft.com/office/drawing/2014/main" id="{0092F806-7170-4329-B98F-4516A0E9834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43613" y="1081611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8250" name="Line 62">
            <a:extLst>
              <a:ext uri="{FF2B5EF4-FFF2-40B4-BE49-F238E27FC236}">
                <a16:creationId xmlns:a16="http://schemas.microsoft.com/office/drawing/2014/main" id="{D91F7F6F-B52E-4A3A-8324-E761CF5972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820325" y="1085215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8251" name="Picture 63" descr="j0214984[1]">
            <a:extLst>
              <a:ext uri="{FF2B5EF4-FFF2-40B4-BE49-F238E27FC236}">
                <a16:creationId xmlns:a16="http://schemas.microsoft.com/office/drawing/2014/main" id="{E0005CDB-5DBB-4124-A0C2-E70F8CE67E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7600" y="1075499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52" name="Line 64">
            <a:extLst>
              <a:ext uri="{FF2B5EF4-FFF2-40B4-BE49-F238E27FC236}">
                <a16:creationId xmlns:a16="http://schemas.microsoft.com/office/drawing/2014/main" id="{BB5302F5-1A00-4752-BD30-BC83AE64F2B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319763" y="1083421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253" name="Text Box 65">
            <a:extLst>
              <a:ext uri="{FF2B5EF4-FFF2-40B4-BE49-F238E27FC236}">
                <a16:creationId xmlns:a16="http://schemas.microsoft.com/office/drawing/2014/main" id="{AD9519D4-066B-4026-BD01-9ADAA4A3C4E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097105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8254" name="Text Box 66">
            <a:extLst>
              <a:ext uri="{FF2B5EF4-FFF2-40B4-BE49-F238E27FC236}">
                <a16:creationId xmlns:a16="http://schemas.microsoft.com/office/drawing/2014/main" id="{0D58F899-9BB8-4DF6-8970-9DD7CB4AB01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891763" y="1096025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8255" name="Text Box 67">
            <a:extLst>
              <a:ext uri="{FF2B5EF4-FFF2-40B4-BE49-F238E27FC236}">
                <a16:creationId xmlns:a16="http://schemas.microsoft.com/office/drawing/2014/main" id="{EF498CAB-FF03-44DD-B975-05BCB4A08CB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928275" y="1102852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8256" name="Text Box 68">
            <a:extLst>
              <a:ext uri="{FF2B5EF4-FFF2-40B4-BE49-F238E27FC236}">
                <a16:creationId xmlns:a16="http://schemas.microsoft.com/office/drawing/2014/main" id="{755F0AD6-5F74-4B12-B31B-1125297D463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68138" y="111401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8257" name="Text Box 69">
            <a:extLst>
              <a:ext uri="{FF2B5EF4-FFF2-40B4-BE49-F238E27FC236}">
                <a16:creationId xmlns:a16="http://schemas.microsoft.com/office/drawing/2014/main" id="{7AC56918-9C7B-44B0-865E-325E8243BC0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91088" y="1112218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8258" name="Line 70">
            <a:extLst>
              <a:ext uri="{FF2B5EF4-FFF2-40B4-BE49-F238E27FC236}">
                <a16:creationId xmlns:a16="http://schemas.microsoft.com/office/drawing/2014/main" id="{42AD9F66-17DD-4ADA-84E6-1E0C46592B7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855250" y="1109694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259" name="Line 71">
            <a:extLst>
              <a:ext uri="{FF2B5EF4-FFF2-40B4-BE49-F238E27FC236}">
                <a16:creationId xmlns:a16="http://schemas.microsoft.com/office/drawing/2014/main" id="{799FC020-A78B-4AF8-9E70-610A4DD1D9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580238" y="1109694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260" name="Text Box 72">
            <a:extLst>
              <a:ext uri="{FF2B5EF4-FFF2-40B4-BE49-F238E27FC236}">
                <a16:creationId xmlns:a16="http://schemas.microsoft.com/office/drawing/2014/main" id="{45DF1487-AB6F-4F21-8C0E-6CD9337B1B6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012038" y="1112218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8261" name="Text Box 73">
            <a:extLst>
              <a:ext uri="{FF2B5EF4-FFF2-40B4-BE49-F238E27FC236}">
                <a16:creationId xmlns:a16="http://schemas.microsoft.com/office/drawing/2014/main" id="{2D57EADC-56D4-4352-99AF-74F3F7365CE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7286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8262" name="Text Box 74">
            <a:extLst>
              <a:ext uri="{FF2B5EF4-FFF2-40B4-BE49-F238E27FC236}">
                <a16:creationId xmlns:a16="http://schemas.microsoft.com/office/drawing/2014/main" id="{019D8DDA-B228-486C-AF0D-30995E94AC6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47188" y="1111853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8263" name="Rectangle 75">
            <a:extLst>
              <a:ext uri="{FF2B5EF4-FFF2-40B4-BE49-F238E27FC236}">
                <a16:creationId xmlns:a16="http://schemas.microsoft.com/office/drawing/2014/main" id="{385C9C64-B59D-4309-965B-ED0FF12971C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580113" y="1074912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8264" name="Rectangle 76">
            <a:extLst>
              <a:ext uri="{FF2B5EF4-FFF2-40B4-BE49-F238E27FC236}">
                <a16:creationId xmlns:a16="http://schemas.microsoft.com/office/drawing/2014/main" id="{B24B74B0-2E52-4FE4-97B4-7D921636ED24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125963" y="1088247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8265" name="Text Box 77">
            <a:extLst>
              <a:ext uri="{FF2B5EF4-FFF2-40B4-BE49-F238E27FC236}">
                <a16:creationId xmlns:a16="http://schemas.microsoft.com/office/drawing/2014/main" id="{C2D6FA43-5682-4D53-9EEB-286D09D0321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912150" y="1084849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8266" name="Text Box 78">
            <a:extLst>
              <a:ext uri="{FF2B5EF4-FFF2-40B4-BE49-F238E27FC236}">
                <a16:creationId xmlns:a16="http://schemas.microsoft.com/office/drawing/2014/main" id="{3A2954E6-4311-4E01-9F7C-7AE81EFB751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48325" y="1129855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8267" name="Picture 79" descr="toshiba_satellite_5105">
            <a:extLst>
              <a:ext uri="{FF2B5EF4-FFF2-40B4-BE49-F238E27FC236}">
                <a16:creationId xmlns:a16="http://schemas.microsoft.com/office/drawing/2014/main" id="{B296AECE-E22B-4E5F-B8DA-C62BB6F465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78875" y="1094216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68" name="Text Box 80">
            <a:extLst>
              <a:ext uri="{FF2B5EF4-FFF2-40B4-BE49-F238E27FC236}">
                <a16:creationId xmlns:a16="http://schemas.microsoft.com/office/drawing/2014/main" id="{57A2AD48-3D39-4A86-9B05-1D5D00858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012038" y="1120854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8269" name="Text Box 81">
            <a:extLst>
              <a:ext uri="{FF2B5EF4-FFF2-40B4-BE49-F238E27FC236}">
                <a16:creationId xmlns:a16="http://schemas.microsoft.com/office/drawing/2014/main" id="{89B95416-84FD-4D73-BA96-8E0D4274E1B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236000" y="1077658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8270" name="Text Box 82">
            <a:extLst>
              <a:ext uri="{FF2B5EF4-FFF2-40B4-BE49-F238E27FC236}">
                <a16:creationId xmlns:a16="http://schemas.microsoft.com/office/drawing/2014/main" id="{53D50AE9-63FD-41B7-A999-F4942807724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15725" y="1081341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8271" name="Text Box 83">
            <a:extLst>
              <a:ext uri="{FF2B5EF4-FFF2-40B4-BE49-F238E27FC236}">
                <a16:creationId xmlns:a16="http://schemas.microsoft.com/office/drawing/2014/main" id="{78B7F505-879B-4B9B-A119-B6D1E17ED7E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51450" y="1091692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8272" name="Text Box 84">
            <a:extLst>
              <a:ext uri="{FF2B5EF4-FFF2-40B4-BE49-F238E27FC236}">
                <a16:creationId xmlns:a16="http://schemas.microsoft.com/office/drawing/2014/main" id="{09EF020C-A346-41F3-AB71-498D0794B1B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59513" y="1083770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8273" name="Line 85">
            <a:extLst>
              <a:ext uri="{FF2B5EF4-FFF2-40B4-BE49-F238E27FC236}">
                <a16:creationId xmlns:a16="http://schemas.microsoft.com/office/drawing/2014/main" id="{FBA46B84-817C-4DE2-B9F2-D27179E4CA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036225" y="1087374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8274" name="Picture 86" descr="j0214984[1]">
            <a:extLst>
              <a:ext uri="{FF2B5EF4-FFF2-40B4-BE49-F238E27FC236}">
                <a16:creationId xmlns:a16="http://schemas.microsoft.com/office/drawing/2014/main" id="{9D18CF06-5A5D-4F06-93D4-74203B09C3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43500" y="1077658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75" name="Line 87">
            <a:extLst>
              <a:ext uri="{FF2B5EF4-FFF2-40B4-BE49-F238E27FC236}">
                <a16:creationId xmlns:a16="http://schemas.microsoft.com/office/drawing/2014/main" id="{60F99BFD-EC0A-4FF6-8830-3DE3A67D64E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535663" y="1085580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276" name="Text Box 88">
            <a:extLst>
              <a:ext uri="{FF2B5EF4-FFF2-40B4-BE49-F238E27FC236}">
                <a16:creationId xmlns:a16="http://schemas.microsoft.com/office/drawing/2014/main" id="{DD71DDE7-5831-4B06-9FDB-E7A38B0A647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11925" y="1099264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8277" name="Text Box 89">
            <a:extLst>
              <a:ext uri="{FF2B5EF4-FFF2-40B4-BE49-F238E27FC236}">
                <a16:creationId xmlns:a16="http://schemas.microsoft.com/office/drawing/2014/main" id="{17E3CFF5-EE72-48DB-B10A-DAD9C3C300B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07663" y="1098184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8278" name="Text Box 90">
            <a:extLst>
              <a:ext uri="{FF2B5EF4-FFF2-40B4-BE49-F238E27FC236}">
                <a16:creationId xmlns:a16="http://schemas.microsoft.com/office/drawing/2014/main" id="{4F8BA5BF-71E3-4B39-94F6-9C29328A1EF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44175" y="1105011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8279" name="Text Box 91">
            <a:extLst>
              <a:ext uri="{FF2B5EF4-FFF2-40B4-BE49-F238E27FC236}">
                <a16:creationId xmlns:a16="http://schemas.microsoft.com/office/drawing/2014/main" id="{7145A628-4A73-47DE-9B5D-48BEAF40052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84038" y="111617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8280" name="Text Box 92">
            <a:extLst>
              <a:ext uri="{FF2B5EF4-FFF2-40B4-BE49-F238E27FC236}">
                <a16:creationId xmlns:a16="http://schemas.microsoft.com/office/drawing/2014/main" id="{3ED6985E-4C3A-4113-B9B9-33990330FF8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706988" y="1114377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8281" name="Line 93">
            <a:extLst>
              <a:ext uri="{FF2B5EF4-FFF2-40B4-BE49-F238E27FC236}">
                <a16:creationId xmlns:a16="http://schemas.microsoft.com/office/drawing/2014/main" id="{EE99B615-387A-4B9B-BBEE-2A39923541D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071150" y="1111853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282" name="Line 94">
            <a:extLst>
              <a:ext uri="{FF2B5EF4-FFF2-40B4-BE49-F238E27FC236}">
                <a16:creationId xmlns:a16="http://schemas.microsoft.com/office/drawing/2014/main" id="{24B0893A-5A38-4226-B507-03F64C79F5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796138" y="1111853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283" name="Text Box 95">
            <a:extLst>
              <a:ext uri="{FF2B5EF4-FFF2-40B4-BE49-F238E27FC236}">
                <a16:creationId xmlns:a16="http://schemas.microsoft.com/office/drawing/2014/main" id="{0BF26B71-EB15-4428-924F-122A0CCD0C5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27938" y="1114377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8284" name="Text Box 96">
            <a:extLst>
              <a:ext uri="{FF2B5EF4-FFF2-40B4-BE49-F238E27FC236}">
                <a16:creationId xmlns:a16="http://schemas.microsoft.com/office/drawing/2014/main" id="{6815CFCD-9D73-47EA-AEA2-74FC3CF0FA3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715050" y="107502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8285" name="Text Box 97">
            <a:extLst>
              <a:ext uri="{FF2B5EF4-FFF2-40B4-BE49-F238E27FC236}">
                <a16:creationId xmlns:a16="http://schemas.microsoft.com/office/drawing/2014/main" id="{D22F1D51-5333-425C-84D8-B7852ABD188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063088" y="1114012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8286" name="Rectangle 98">
            <a:extLst>
              <a:ext uri="{FF2B5EF4-FFF2-40B4-BE49-F238E27FC236}">
                <a16:creationId xmlns:a16="http://schemas.microsoft.com/office/drawing/2014/main" id="{FB30A648-7AD5-4133-8852-D184B3A33019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796013" y="1077071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8287" name="Rectangle 99">
            <a:extLst>
              <a:ext uri="{FF2B5EF4-FFF2-40B4-BE49-F238E27FC236}">
                <a16:creationId xmlns:a16="http://schemas.microsoft.com/office/drawing/2014/main" id="{475FCCA1-728E-4890-A76D-87AD28AF54F5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341863" y="1090406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8288" name="Text Box 100">
            <a:extLst>
              <a:ext uri="{FF2B5EF4-FFF2-40B4-BE49-F238E27FC236}">
                <a16:creationId xmlns:a16="http://schemas.microsoft.com/office/drawing/2014/main" id="{8C3D236B-1997-4654-8B73-7D1470C59BA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128050" y="1087008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8289" name="Text Box 101">
            <a:extLst>
              <a:ext uri="{FF2B5EF4-FFF2-40B4-BE49-F238E27FC236}">
                <a16:creationId xmlns:a16="http://schemas.microsoft.com/office/drawing/2014/main" id="{B8B0944F-E917-4698-BA25-486CEB9543F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132014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8290" name="Picture 102" descr="toshiba_satellite_5105">
            <a:extLst>
              <a:ext uri="{FF2B5EF4-FFF2-40B4-BE49-F238E27FC236}">
                <a16:creationId xmlns:a16="http://schemas.microsoft.com/office/drawing/2014/main" id="{0D8E2B07-AB39-410E-A642-48733F32B9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94775" y="1096375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91" name="Text Box 103">
            <a:extLst>
              <a:ext uri="{FF2B5EF4-FFF2-40B4-BE49-F238E27FC236}">
                <a16:creationId xmlns:a16="http://schemas.microsoft.com/office/drawing/2014/main" id="{CEEDB141-013B-4E64-B8A6-2FB8C7D8D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7938" y="1123013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8292" name="Text Box 104">
            <a:extLst>
              <a:ext uri="{FF2B5EF4-FFF2-40B4-BE49-F238E27FC236}">
                <a16:creationId xmlns:a16="http://schemas.microsoft.com/office/drawing/2014/main" id="{2BB8BFBF-4E95-4E6B-804A-5A3A1B4DFC0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51900" y="1079817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8293" name="Text Box 105">
            <a:extLst>
              <a:ext uri="{FF2B5EF4-FFF2-40B4-BE49-F238E27FC236}">
                <a16:creationId xmlns:a16="http://schemas.microsoft.com/office/drawing/2014/main" id="{552E7FBF-220E-43EF-8899-F9C662F621C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31625" y="1083500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8294" name="Text Box 106">
            <a:extLst>
              <a:ext uri="{FF2B5EF4-FFF2-40B4-BE49-F238E27FC236}">
                <a16:creationId xmlns:a16="http://schemas.microsoft.com/office/drawing/2014/main" id="{9FD66DB7-1328-4812-AD53-DED360114EC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93851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8295" name="Text Box 107">
            <a:extLst>
              <a:ext uri="{FF2B5EF4-FFF2-40B4-BE49-F238E27FC236}">
                <a16:creationId xmlns:a16="http://schemas.microsoft.com/office/drawing/2014/main" id="{D2840AD6-F6F7-4307-82A1-83C6E7BE95F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075413" y="1085929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8296" name="Line 108">
            <a:extLst>
              <a:ext uri="{FF2B5EF4-FFF2-40B4-BE49-F238E27FC236}">
                <a16:creationId xmlns:a16="http://schemas.microsoft.com/office/drawing/2014/main" id="{ED20B233-7A99-462B-93F8-2E35D76025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252125" y="1089533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8297" name="Picture 109" descr="j0214984[1]">
            <a:extLst>
              <a:ext uri="{FF2B5EF4-FFF2-40B4-BE49-F238E27FC236}">
                <a16:creationId xmlns:a16="http://schemas.microsoft.com/office/drawing/2014/main" id="{E1719E96-C121-4AD0-98C1-EF9325840C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9400" y="1079817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8" name="Line 110">
            <a:extLst>
              <a:ext uri="{FF2B5EF4-FFF2-40B4-BE49-F238E27FC236}">
                <a16:creationId xmlns:a16="http://schemas.microsoft.com/office/drawing/2014/main" id="{E88124CE-8D45-4F11-808C-A6A245DE7F1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751563" y="1087739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299" name="Text Box 111">
            <a:extLst>
              <a:ext uri="{FF2B5EF4-FFF2-40B4-BE49-F238E27FC236}">
                <a16:creationId xmlns:a16="http://schemas.microsoft.com/office/drawing/2014/main" id="{08D0E676-0041-4A54-A6C1-A04EB52BA4A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27825" y="1101423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8300" name="Text Box 112">
            <a:extLst>
              <a:ext uri="{FF2B5EF4-FFF2-40B4-BE49-F238E27FC236}">
                <a16:creationId xmlns:a16="http://schemas.microsoft.com/office/drawing/2014/main" id="{7DEC2EBF-909F-46A8-8588-183115B2E8D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23563" y="1100343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8301" name="Text Box 113">
            <a:extLst>
              <a:ext uri="{FF2B5EF4-FFF2-40B4-BE49-F238E27FC236}">
                <a16:creationId xmlns:a16="http://schemas.microsoft.com/office/drawing/2014/main" id="{F36D67CF-7BDE-4A51-BF69-F0C2665D3FE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60075" y="1107170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8302" name="Text Box 114">
            <a:extLst>
              <a:ext uri="{FF2B5EF4-FFF2-40B4-BE49-F238E27FC236}">
                <a16:creationId xmlns:a16="http://schemas.microsoft.com/office/drawing/2014/main" id="{28CB125C-4FA7-4FA9-B0BF-6315B04FF61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99938" y="111833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8303" name="Text Box 115">
            <a:extLst>
              <a:ext uri="{FF2B5EF4-FFF2-40B4-BE49-F238E27FC236}">
                <a16:creationId xmlns:a16="http://schemas.microsoft.com/office/drawing/2014/main" id="{C48D8485-1518-493B-814D-10AD99388A2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922888" y="1116536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8304" name="Line 116">
            <a:extLst>
              <a:ext uri="{FF2B5EF4-FFF2-40B4-BE49-F238E27FC236}">
                <a16:creationId xmlns:a16="http://schemas.microsoft.com/office/drawing/2014/main" id="{CE10A831-9DC4-420A-AA05-92AE210AC5F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287050" y="1114012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305" name="Line 117">
            <a:extLst>
              <a:ext uri="{FF2B5EF4-FFF2-40B4-BE49-F238E27FC236}">
                <a16:creationId xmlns:a16="http://schemas.microsoft.com/office/drawing/2014/main" id="{55A5CEA3-D0B4-4123-BD5B-C0A858E33B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012038" y="1114012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306" name="Text Box 118">
            <a:extLst>
              <a:ext uri="{FF2B5EF4-FFF2-40B4-BE49-F238E27FC236}">
                <a16:creationId xmlns:a16="http://schemas.microsoft.com/office/drawing/2014/main" id="{F9993B41-1455-4FB4-AEA7-4B4C1B7624F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43838" y="1116536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8307" name="Text Box 119">
            <a:extLst>
              <a:ext uri="{FF2B5EF4-FFF2-40B4-BE49-F238E27FC236}">
                <a16:creationId xmlns:a16="http://schemas.microsoft.com/office/drawing/2014/main" id="{135B6F45-FE5D-4175-9958-4E24386621D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930950" y="107718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8308" name="Text Box 120">
            <a:extLst>
              <a:ext uri="{FF2B5EF4-FFF2-40B4-BE49-F238E27FC236}">
                <a16:creationId xmlns:a16="http://schemas.microsoft.com/office/drawing/2014/main" id="{7E0F4B93-4526-4DF0-84AF-F89DBF7D0F1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278988" y="1116171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8309" name="Rectangle 121">
            <a:extLst>
              <a:ext uri="{FF2B5EF4-FFF2-40B4-BE49-F238E27FC236}">
                <a16:creationId xmlns:a16="http://schemas.microsoft.com/office/drawing/2014/main" id="{71CBD1E2-730A-4435-9248-BBC2E81371D2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011913" y="1079230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8310" name="Rectangle 122">
            <a:extLst>
              <a:ext uri="{FF2B5EF4-FFF2-40B4-BE49-F238E27FC236}">
                <a16:creationId xmlns:a16="http://schemas.microsoft.com/office/drawing/2014/main" id="{68E5560C-5A02-4BFB-A0A4-422DEFF00443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557763" y="1092565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8311" name="Text Box 123">
            <a:extLst>
              <a:ext uri="{FF2B5EF4-FFF2-40B4-BE49-F238E27FC236}">
                <a16:creationId xmlns:a16="http://schemas.microsoft.com/office/drawing/2014/main" id="{90B33D97-2F62-4716-A4F8-BAAEA53A577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343950" y="1089167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8312" name="Text Box 124">
            <a:extLst>
              <a:ext uri="{FF2B5EF4-FFF2-40B4-BE49-F238E27FC236}">
                <a16:creationId xmlns:a16="http://schemas.microsoft.com/office/drawing/2014/main" id="{99F38BEE-F421-446B-AFCF-1EC83453703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134173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8313" name="Picture 125" descr="toshiba_satellite_5105">
            <a:extLst>
              <a:ext uri="{FF2B5EF4-FFF2-40B4-BE49-F238E27FC236}">
                <a16:creationId xmlns:a16="http://schemas.microsoft.com/office/drawing/2014/main" id="{759E9388-5313-4CC3-8492-BEE81E547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10675" y="1098534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14" name="Text Box 126">
            <a:extLst>
              <a:ext uri="{FF2B5EF4-FFF2-40B4-BE49-F238E27FC236}">
                <a16:creationId xmlns:a16="http://schemas.microsoft.com/office/drawing/2014/main" id="{1D3D9BFB-5A31-45DA-9DA3-322BF2C51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443838" y="1125172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8315" name="Text Box 127">
            <a:extLst>
              <a:ext uri="{FF2B5EF4-FFF2-40B4-BE49-F238E27FC236}">
                <a16:creationId xmlns:a16="http://schemas.microsoft.com/office/drawing/2014/main" id="{46DB3119-8F42-4C68-9CE2-DC523B89F99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67800" y="1081976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8316" name="Text Box 128">
            <a:extLst>
              <a:ext uri="{FF2B5EF4-FFF2-40B4-BE49-F238E27FC236}">
                <a16:creationId xmlns:a16="http://schemas.microsoft.com/office/drawing/2014/main" id="{CD9D027E-22DD-4F92-987E-CCF6E469A10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47525" y="1085659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8317" name="Text Box 129">
            <a:extLst>
              <a:ext uri="{FF2B5EF4-FFF2-40B4-BE49-F238E27FC236}">
                <a16:creationId xmlns:a16="http://schemas.microsoft.com/office/drawing/2014/main" id="{E2AD730B-D338-4F56-9199-58C4220BE62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96010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8318" name="Text Box 130">
            <a:extLst>
              <a:ext uri="{FF2B5EF4-FFF2-40B4-BE49-F238E27FC236}">
                <a16:creationId xmlns:a16="http://schemas.microsoft.com/office/drawing/2014/main" id="{DB186B4D-BADD-4D23-A190-AD08F0A8D03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291313" y="1088088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8319" name="Line 131">
            <a:extLst>
              <a:ext uri="{FF2B5EF4-FFF2-40B4-BE49-F238E27FC236}">
                <a16:creationId xmlns:a16="http://schemas.microsoft.com/office/drawing/2014/main" id="{9CA26416-7311-42FB-AD70-2ACB981998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468025" y="1091692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8320" name="Picture 132" descr="j0214984[1]">
            <a:extLst>
              <a:ext uri="{FF2B5EF4-FFF2-40B4-BE49-F238E27FC236}">
                <a16:creationId xmlns:a16="http://schemas.microsoft.com/office/drawing/2014/main" id="{563D84A3-EDAC-437E-B3A9-6A1FE5125F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75300" y="1081976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21" name="Line 133">
            <a:extLst>
              <a:ext uri="{FF2B5EF4-FFF2-40B4-BE49-F238E27FC236}">
                <a16:creationId xmlns:a16="http://schemas.microsoft.com/office/drawing/2014/main" id="{A300D8AC-1117-40D4-B045-B19183C749F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967463" y="1089898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322" name="Text Box 134">
            <a:extLst>
              <a:ext uri="{FF2B5EF4-FFF2-40B4-BE49-F238E27FC236}">
                <a16:creationId xmlns:a16="http://schemas.microsoft.com/office/drawing/2014/main" id="{30AC9912-425B-488E-8662-F17FF769023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43725" y="1103582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8323" name="Text Box 135">
            <a:extLst>
              <a:ext uri="{FF2B5EF4-FFF2-40B4-BE49-F238E27FC236}">
                <a16:creationId xmlns:a16="http://schemas.microsoft.com/office/drawing/2014/main" id="{7A7D0E00-ABC0-4A4C-AD40-E959FE09C45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39463" y="1102502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8324" name="Text Box 136">
            <a:extLst>
              <a:ext uri="{FF2B5EF4-FFF2-40B4-BE49-F238E27FC236}">
                <a16:creationId xmlns:a16="http://schemas.microsoft.com/office/drawing/2014/main" id="{1C22E940-DAC6-4BFD-9F14-3ED1B5784A3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75975" y="1109329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8325" name="Text Box 137">
            <a:extLst>
              <a:ext uri="{FF2B5EF4-FFF2-40B4-BE49-F238E27FC236}">
                <a16:creationId xmlns:a16="http://schemas.microsoft.com/office/drawing/2014/main" id="{88A119B9-D800-4102-B86B-B74A4BBF5EE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015838" y="1120489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8326" name="Text Box 138">
            <a:extLst>
              <a:ext uri="{FF2B5EF4-FFF2-40B4-BE49-F238E27FC236}">
                <a16:creationId xmlns:a16="http://schemas.microsoft.com/office/drawing/2014/main" id="{831B8C26-F421-4471-B4EB-19FE59667A4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138788" y="1118695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8327" name="Line 139">
            <a:extLst>
              <a:ext uri="{FF2B5EF4-FFF2-40B4-BE49-F238E27FC236}">
                <a16:creationId xmlns:a16="http://schemas.microsoft.com/office/drawing/2014/main" id="{5D594F69-8F60-459C-B7F1-EA5BB23DFCC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502950" y="1116171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328" name="Line 140">
            <a:extLst>
              <a:ext uri="{FF2B5EF4-FFF2-40B4-BE49-F238E27FC236}">
                <a16:creationId xmlns:a16="http://schemas.microsoft.com/office/drawing/2014/main" id="{93D88896-336B-471C-A098-17EEE11769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227938" y="1116171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329" name="Text Box 141">
            <a:extLst>
              <a:ext uri="{FF2B5EF4-FFF2-40B4-BE49-F238E27FC236}">
                <a16:creationId xmlns:a16="http://schemas.microsoft.com/office/drawing/2014/main" id="{3ED4D067-C5EE-4E6F-9551-50FB7506EB0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59738" y="1118695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8330" name="Text Box 142">
            <a:extLst>
              <a:ext uri="{FF2B5EF4-FFF2-40B4-BE49-F238E27FC236}">
                <a16:creationId xmlns:a16="http://schemas.microsoft.com/office/drawing/2014/main" id="{3F739A4A-F734-4D8C-9F80-D5E84240C6A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46850" y="107934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8331" name="Text Box 143">
            <a:extLst>
              <a:ext uri="{FF2B5EF4-FFF2-40B4-BE49-F238E27FC236}">
                <a16:creationId xmlns:a16="http://schemas.microsoft.com/office/drawing/2014/main" id="{8A89062E-F82F-4317-B4A5-7FDE8EC718D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4888" y="1118330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8332" name="Rectangle 144">
            <a:extLst>
              <a:ext uri="{FF2B5EF4-FFF2-40B4-BE49-F238E27FC236}">
                <a16:creationId xmlns:a16="http://schemas.microsoft.com/office/drawing/2014/main" id="{0492DC05-D4B9-48B5-B87C-DEA3E65E5B2F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227813" y="1081389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8333" name="Rectangle 145">
            <a:extLst>
              <a:ext uri="{FF2B5EF4-FFF2-40B4-BE49-F238E27FC236}">
                <a16:creationId xmlns:a16="http://schemas.microsoft.com/office/drawing/2014/main" id="{AD52FDF2-A116-4AD7-8D1E-210E4F53D0A0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773663" y="1094724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8334" name="Text Box 146">
            <a:extLst>
              <a:ext uri="{FF2B5EF4-FFF2-40B4-BE49-F238E27FC236}">
                <a16:creationId xmlns:a16="http://schemas.microsoft.com/office/drawing/2014/main" id="{F27D4A0C-0744-4F17-A352-64463E735C8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559850" y="1091326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8335" name="Text Box 147">
            <a:extLst>
              <a:ext uri="{FF2B5EF4-FFF2-40B4-BE49-F238E27FC236}">
                <a16:creationId xmlns:a16="http://schemas.microsoft.com/office/drawing/2014/main" id="{78E228AD-0DF4-437B-9880-E7737B9489F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136332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8336" name="Picture 148" descr="toshiba_satellite_5105">
            <a:extLst>
              <a:ext uri="{FF2B5EF4-FFF2-40B4-BE49-F238E27FC236}">
                <a16:creationId xmlns:a16="http://schemas.microsoft.com/office/drawing/2014/main" id="{039D4CD2-2EF5-4EF9-81FC-F51C5D829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26575" y="1100693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37" name="Text Box 149">
            <a:extLst>
              <a:ext uri="{FF2B5EF4-FFF2-40B4-BE49-F238E27FC236}">
                <a16:creationId xmlns:a16="http://schemas.microsoft.com/office/drawing/2014/main" id="{3BF13294-AD29-4BC2-ADD1-98D5F6D07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59738" y="1127331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8338" name="Text Box 150">
            <a:extLst>
              <a:ext uri="{FF2B5EF4-FFF2-40B4-BE49-F238E27FC236}">
                <a16:creationId xmlns:a16="http://schemas.microsoft.com/office/drawing/2014/main" id="{72AD7ED8-75F7-4C8F-8C6A-C46193F45A2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83700" y="1084135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8339" name="Text Box 151">
            <a:extLst>
              <a:ext uri="{FF2B5EF4-FFF2-40B4-BE49-F238E27FC236}">
                <a16:creationId xmlns:a16="http://schemas.microsoft.com/office/drawing/2014/main" id="{70B13FF2-9AD6-46AF-85C4-CFD5882FD45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63425" y="1087818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8340" name="Text Box 152">
            <a:extLst>
              <a:ext uri="{FF2B5EF4-FFF2-40B4-BE49-F238E27FC236}">
                <a16:creationId xmlns:a16="http://schemas.microsoft.com/office/drawing/2014/main" id="{C2D6452C-9D41-4379-A643-A6F7639D6DA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98169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8341" name="Text Box 153">
            <a:extLst>
              <a:ext uri="{FF2B5EF4-FFF2-40B4-BE49-F238E27FC236}">
                <a16:creationId xmlns:a16="http://schemas.microsoft.com/office/drawing/2014/main" id="{109CE79B-CBC5-4441-9EF0-4F1C58A1468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07213" y="1090247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8342" name="Line 154">
            <a:extLst>
              <a:ext uri="{FF2B5EF4-FFF2-40B4-BE49-F238E27FC236}">
                <a16:creationId xmlns:a16="http://schemas.microsoft.com/office/drawing/2014/main" id="{8C7B05E7-01AE-46C8-A708-D89234E476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683925" y="1093851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8343" name="Picture 155" descr="j0214984[1]">
            <a:extLst>
              <a:ext uri="{FF2B5EF4-FFF2-40B4-BE49-F238E27FC236}">
                <a16:creationId xmlns:a16="http://schemas.microsoft.com/office/drawing/2014/main" id="{27E53259-C697-432B-BE16-5E8850A6EE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91200" y="1084135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44" name="Line 156">
            <a:extLst>
              <a:ext uri="{FF2B5EF4-FFF2-40B4-BE49-F238E27FC236}">
                <a16:creationId xmlns:a16="http://schemas.microsoft.com/office/drawing/2014/main" id="{63B559A1-D503-4A03-AF06-D063A1795F9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8183363" y="1092057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345" name="Text Box 157">
            <a:extLst>
              <a:ext uri="{FF2B5EF4-FFF2-40B4-BE49-F238E27FC236}">
                <a16:creationId xmlns:a16="http://schemas.microsoft.com/office/drawing/2014/main" id="{2F7BCAFC-CE0D-4A21-8841-9ABEB91AFFA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59625" y="1105741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8346" name="Text Box 158">
            <a:extLst>
              <a:ext uri="{FF2B5EF4-FFF2-40B4-BE49-F238E27FC236}">
                <a16:creationId xmlns:a16="http://schemas.microsoft.com/office/drawing/2014/main" id="{2A9B251A-1B19-422A-A977-B9AC435290B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55363" y="1104661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8347" name="Text Box 159">
            <a:extLst>
              <a:ext uri="{FF2B5EF4-FFF2-40B4-BE49-F238E27FC236}">
                <a16:creationId xmlns:a16="http://schemas.microsoft.com/office/drawing/2014/main" id="{2CBA6424-E900-4D0B-8AFF-ED8A9F70DFA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91875" y="1111488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8348" name="Text Box 160">
            <a:extLst>
              <a:ext uri="{FF2B5EF4-FFF2-40B4-BE49-F238E27FC236}">
                <a16:creationId xmlns:a16="http://schemas.microsoft.com/office/drawing/2014/main" id="{ED292B65-7194-4D1F-947A-9EF7F45BFE0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231738" y="1122648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8349" name="Text Box 161">
            <a:extLst>
              <a:ext uri="{FF2B5EF4-FFF2-40B4-BE49-F238E27FC236}">
                <a16:creationId xmlns:a16="http://schemas.microsoft.com/office/drawing/2014/main" id="{8ABC9F3F-B72B-4F90-ABC2-1692A5EBB96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354688" y="1120854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8350" name="Line 162">
            <a:extLst>
              <a:ext uri="{FF2B5EF4-FFF2-40B4-BE49-F238E27FC236}">
                <a16:creationId xmlns:a16="http://schemas.microsoft.com/office/drawing/2014/main" id="{EC1A3CC2-C07D-429E-89CC-3A149A0F4C1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718850" y="1118330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351" name="Line 163">
            <a:extLst>
              <a:ext uri="{FF2B5EF4-FFF2-40B4-BE49-F238E27FC236}">
                <a16:creationId xmlns:a16="http://schemas.microsoft.com/office/drawing/2014/main" id="{7205D3FB-9F08-45EB-AA73-7C2E3E6B66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443838" y="1118330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8352" name="Text Box 164">
            <a:extLst>
              <a:ext uri="{FF2B5EF4-FFF2-40B4-BE49-F238E27FC236}">
                <a16:creationId xmlns:a16="http://schemas.microsoft.com/office/drawing/2014/main" id="{3F133096-89E8-421B-82DB-9AC3047C74B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75638" y="1120854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8353" name="Text Box 165">
            <a:extLst>
              <a:ext uri="{FF2B5EF4-FFF2-40B4-BE49-F238E27FC236}">
                <a16:creationId xmlns:a16="http://schemas.microsoft.com/office/drawing/2014/main" id="{83CB0EE3-E608-4EF8-9718-8BF8A354554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62750" y="108150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8354" name="Text Box 166">
            <a:extLst>
              <a:ext uri="{FF2B5EF4-FFF2-40B4-BE49-F238E27FC236}">
                <a16:creationId xmlns:a16="http://schemas.microsoft.com/office/drawing/2014/main" id="{0D649833-A48F-468B-B5CA-55F6AECB3F2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0788" y="1120489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8355" name="Text Box 168">
            <a:extLst>
              <a:ext uri="{FF2B5EF4-FFF2-40B4-BE49-F238E27FC236}">
                <a16:creationId xmlns:a16="http://schemas.microsoft.com/office/drawing/2014/main" id="{F728F7C7-9992-48B1-8969-77EC4923A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0"/>
            <a:ext cx="7215187" cy="285750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600" b="1">
                <a:solidFill>
                  <a:srgbClr val="3386FF"/>
                </a:solidFill>
              </a:rPr>
              <a:t>LOS CONECTORES EN LA LEXICOGRAFÍA DIDÁCTICA.</a:t>
            </a:r>
          </a:p>
        </p:txBody>
      </p:sp>
      <p:sp>
        <p:nvSpPr>
          <p:cNvPr id="2215" name="Text Box 167">
            <a:extLst>
              <a:ext uri="{FF2B5EF4-FFF2-40B4-BE49-F238E27FC236}">
                <a16:creationId xmlns:a16="http://schemas.microsoft.com/office/drawing/2014/main" id="{987D7BA3-B449-4267-8F20-BD7F6FE085F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0" y="0"/>
            <a:ext cx="1143000" cy="62865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/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FFFF00"/>
                </a:solidFill>
                <a:latin typeface="+mj-lt"/>
              </a:rPr>
              <a:t>Los conectores en la lexicografía didáctica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José Luis Herrero </a:t>
            </a:r>
            <a:r>
              <a:rPr lang="es-ES" sz="1000" b="1" dirty="0" err="1">
                <a:solidFill>
                  <a:schemeClr val="bg1"/>
                </a:solidFill>
                <a:latin typeface="+mj-lt"/>
              </a:rPr>
              <a:t>Ingelmo</a:t>
            </a:r>
            <a:r>
              <a:rPr lang="es-ES" sz="1000" b="1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joluin@usal.es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  <a:hlinkClick r:id="rId5"/>
              </a:rPr>
              <a:t>http://web.usal.es/joluin</a:t>
            </a: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SEMINARIO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INTERNACIONAL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GRAMÁTICA, SEMÁNTICA, PRAGMÁTICA Y DICCIONARIOS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rgbClr val="C00000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Universidad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Carlos III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23-24 Octubre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2008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b="1" dirty="0">
                <a:solidFill>
                  <a:schemeClr val="bg1"/>
                </a:solidFill>
                <a:latin typeface="Bernard MT Condensed" pitchFamily="18" charset="0"/>
              </a:rPr>
              <a:t> </a:t>
            </a:r>
          </a:p>
          <a:p>
            <a:pPr algn="ctr">
              <a:spcAft>
                <a:spcPts val="700"/>
              </a:spcAft>
              <a:defRPr/>
            </a:pPr>
            <a:endParaRPr lang="es-ES" b="1" dirty="0">
              <a:solidFill>
                <a:schemeClr val="bg1"/>
              </a:solidFill>
              <a:latin typeface="Bernard MT Condensed" pitchFamily="18" charset="0"/>
            </a:endParaRPr>
          </a:p>
        </p:txBody>
      </p:sp>
      <p:pic>
        <p:nvPicPr>
          <p:cNvPr id="4" name="Picture 186">
            <a:extLst>
              <a:ext uri="{FF2B5EF4-FFF2-40B4-BE49-F238E27FC236}">
                <a16:creationId xmlns:a16="http://schemas.microsoft.com/office/drawing/2014/main" id="{16228D3C-7C7C-4874-B97D-83A1EB7761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368305"/>
            <a:ext cx="1214414" cy="9182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35" name="Picture 187">
            <a:extLst>
              <a:ext uri="{FF2B5EF4-FFF2-40B4-BE49-F238E27FC236}">
                <a16:creationId xmlns:a16="http://schemas.microsoft.com/office/drawing/2014/main" id="{059AF427-9408-427A-BF8F-AC294FE52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44" y="142852"/>
            <a:ext cx="857231" cy="64291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359" name="172 Marcador de número de diapositiva">
            <a:extLst>
              <a:ext uri="{FF2B5EF4-FFF2-40B4-BE49-F238E27FC236}">
                <a16:creationId xmlns:a16="http://schemas.microsoft.com/office/drawing/2014/main" id="{148DB9EE-7B93-4372-873E-6354F8F0C76F}"/>
              </a:ext>
            </a:extLst>
          </p:cNvPr>
          <p:cNvSpPr txBox="1">
            <a:spLocks/>
          </p:cNvSpPr>
          <p:nvPr/>
        </p:nvSpPr>
        <p:spPr bwMode="auto">
          <a:xfrm>
            <a:off x="8643938" y="6286500"/>
            <a:ext cx="285750" cy="28575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1D7A">
                <a:alpha val="69019"/>
              </a:srgb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A86B1F39-58CA-49A6-83AD-880B3078B7A8}" type="slidenum">
              <a:rPr lang="es-ES" altLang="es-ES" sz="1400">
                <a:solidFill>
                  <a:srgbClr val="001D7A"/>
                </a:solidFill>
              </a:rPr>
              <a:pPr algn="r" eaLnBrk="1" hangingPunct="1"/>
              <a:t>2</a:t>
            </a:fld>
            <a:endParaRPr lang="es-ES" altLang="es-ES" sz="1400">
              <a:solidFill>
                <a:srgbClr val="001D7A"/>
              </a:solidFill>
            </a:endParaRPr>
          </a:p>
        </p:txBody>
      </p:sp>
      <p:sp>
        <p:nvSpPr>
          <p:cNvPr id="175" name="174 CuadroTexto">
            <a:extLst>
              <a:ext uri="{FF2B5EF4-FFF2-40B4-BE49-F238E27FC236}">
                <a16:creationId xmlns:a16="http://schemas.microsoft.com/office/drawing/2014/main" id="{9FD6B9CC-B30A-4505-B4FD-568C7FF39670}"/>
              </a:ext>
            </a:extLst>
          </p:cNvPr>
          <p:cNvSpPr txBox="1"/>
          <p:nvPr/>
        </p:nvSpPr>
        <p:spPr>
          <a:xfrm>
            <a:off x="4357688" y="500063"/>
            <a:ext cx="1643062" cy="307975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INTRODUCCIÓN</a:t>
            </a:r>
          </a:p>
        </p:txBody>
      </p:sp>
      <p:sp>
        <p:nvSpPr>
          <p:cNvPr id="176" name="175 CuadroTexto">
            <a:extLst>
              <a:ext uri="{FF2B5EF4-FFF2-40B4-BE49-F238E27FC236}">
                <a16:creationId xmlns:a16="http://schemas.microsoft.com/office/drawing/2014/main" id="{6A1C4721-FA3E-4F2C-8680-6D46D916E024}"/>
              </a:ext>
            </a:extLst>
          </p:cNvPr>
          <p:cNvSpPr txBox="1"/>
          <p:nvPr/>
        </p:nvSpPr>
        <p:spPr>
          <a:xfrm>
            <a:off x="1643063" y="928688"/>
            <a:ext cx="6858000" cy="5694362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tabLst>
                <a:tab pos="457200" algn="l"/>
              </a:tabLst>
              <a:defRPr/>
            </a:pPr>
            <a:endParaRPr lang="es-ES" sz="1400" b="1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>
              <a:defRPr/>
            </a:pPr>
            <a:endParaRPr lang="es-ES_tradnl" sz="1400" b="1" dirty="0"/>
          </a:p>
          <a:p>
            <a:pPr>
              <a:defRPr/>
            </a:pPr>
            <a:r>
              <a:rPr lang="es-ES_tradnl" sz="1400" b="1" dirty="0"/>
              <a:t>Mª Pilar Garcés (2005:55)</a:t>
            </a:r>
          </a:p>
          <a:p>
            <a:pPr>
              <a:defRPr/>
            </a:pPr>
            <a:endParaRPr lang="es-ES_tradnl" sz="1400" b="1" dirty="0"/>
          </a:p>
          <a:p>
            <a:pPr>
              <a:defRPr/>
            </a:pPr>
            <a:r>
              <a:rPr lang="es-ES_tradnl" sz="1400" b="1" dirty="0"/>
              <a:t>No explicativos (no parafrásticos)</a:t>
            </a:r>
          </a:p>
          <a:p>
            <a:pPr>
              <a:defRPr/>
            </a:pPr>
            <a:endParaRPr lang="es-ES_tradnl" sz="1400" dirty="0"/>
          </a:p>
          <a:p>
            <a:pPr>
              <a:defRPr/>
            </a:pPr>
            <a:r>
              <a:rPr lang="es-ES_tradnl" sz="1400" b="1" dirty="0">
                <a:solidFill>
                  <a:srgbClr val="C00000"/>
                </a:solidFill>
              </a:rPr>
              <a:t>A. Recapitulación</a:t>
            </a:r>
          </a:p>
          <a:p>
            <a:pPr>
              <a:defRPr/>
            </a:pPr>
            <a:r>
              <a:rPr lang="es-ES_tradnl" sz="1400" dirty="0"/>
              <a:t>	</a:t>
            </a:r>
            <a:r>
              <a:rPr lang="es-ES_tradnl" sz="1400" b="1" dirty="0"/>
              <a:t>A.1. </a:t>
            </a:r>
            <a:r>
              <a:rPr lang="es-ES_tradnl" sz="1400" b="1" i="1" dirty="0"/>
              <a:t>en conclusión</a:t>
            </a:r>
            <a:r>
              <a:rPr lang="es-ES_tradnl" sz="1400" b="1" dirty="0"/>
              <a:t>, </a:t>
            </a:r>
            <a:r>
              <a:rPr lang="es-ES_tradnl" sz="1400" b="1" i="1" dirty="0"/>
              <a:t>en resumen</a:t>
            </a:r>
            <a:r>
              <a:rPr lang="es-ES_tradnl" sz="1400" b="1" dirty="0"/>
              <a:t>, </a:t>
            </a:r>
            <a:r>
              <a:rPr lang="es-ES_tradnl" sz="1400" b="1" i="1" dirty="0"/>
              <a:t>en síntesis, en suma</a:t>
            </a:r>
            <a:r>
              <a:rPr lang="es-ES_tradnl" sz="1400" b="1" dirty="0"/>
              <a:t>, </a:t>
            </a:r>
          </a:p>
          <a:p>
            <a:pPr>
              <a:defRPr/>
            </a:pPr>
            <a:r>
              <a:rPr lang="es-ES_tradnl" sz="1400" b="1" i="1" dirty="0"/>
              <a:t>	         en una palabra, en pocas (dos, cuatro) palabras.</a:t>
            </a:r>
          </a:p>
          <a:p>
            <a:pPr>
              <a:defRPr/>
            </a:pPr>
            <a:endParaRPr lang="es-ES_tradnl" sz="1400" b="1" i="1" dirty="0"/>
          </a:p>
          <a:p>
            <a:pPr>
              <a:defRPr/>
            </a:pPr>
            <a:r>
              <a:rPr lang="es-ES_tradnl" sz="1400" b="1" i="1" dirty="0"/>
              <a:t>	</a:t>
            </a:r>
            <a:r>
              <a:rPr lang="es-ES_tradnl" sz="1400" b="1" dirty="0"/>
              <a:t>A.2. </a:t>
            </a:r>
            <a:r>
              <a:rPr lang="es-ES_tradnl" sz="1400" b="1" i="1" dirty="0"/>
              <a:t>en fin</a:t>
            </a:r>
          </a:p>
          <a:p>
            <a:pPr>
              <a:defRPr/>
            </a:pPr>
            <a:endParaRPr lang="es-ES_tradnl" sz="1400" i="1" dirty="0"/>
          </a:p>
          <a:p>
            <a:pPr>
              <a:defRPr/>
            </a:pPr>
            <a:endParaRPr lang="es-ES_tradnl" sz="1400" dirty="0"/>
          </a:p>
          <a:p>
            <a:pPr>
              <a:defRPr/>
            </a:pPr>
            <a:r>
              <a:rPr lang="es-ES_tradnl" sz="1400" b="1" dirty="0">
                <a:solidFill>
                  <a:srgbClr val="C00000"/>
                </a:solidFill>
              </a:rPr>
              <a:t>B. Reconsideración</a:t>
            </a:r>
          </a:p>
          <a:p>
            <a:pPr>
              <a:defRPr/>
            </a:pPr>
            <a:endParaRPr lang="es-ES_tradnl" sz="1400" b="1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es-ES_tradnl" sz="1400" dirty="0"/>
              <a:t>	</a:t>
            </a:r>
            <a:r>
              <a:rPr lang="es-ES_tradnl" sz="1400" b="1" dirty="0"/>
              <a:t>B.1. e</a:t>
            </a:r>
            <a:r>
              <a:rPr lang="es-ES_tradnl" sz="1400" b="1" i="1" dirty="0"/>
              <a:t>n definitiva </a:t>
            </a:r>
          </a:p>
          <a:p>
            <a:pPr>
              <a:defRPr/>
            </a:pPr>
            <a:endParaRPr lang="es-ES_tradnl" sz="1400" b="1" i="1" dirty="0"/>
          </a:p>
          <a:p>
            <a:pPr>
              <a:defRPr/>
            </a:pPr>
            <a:r>
              <a:rPr lang="es-ES_tradnl" sz="1400" b="1" i="1" dirty="0"/>
              <a:t>	</a:t>
            </a:r>
            <a:r>
              <a:rPr lang="es-ES_tradnl" sz="1400" b="1" dirty="0"/>
              <a:t>B.2. </a:t>
            </a:r>
            <a:r>
              <a:rPr lang="es-ES_tradnl" sz="1400" b="1" i="1" dirty="0"/>
              <a:t>a fin de cuentas</a:t>
            </a:r>
          </a:p>
          <a:p>
            <a:pPr>
              <a:defRPr/>
            </a:pPr>
            <a:endParaRPr lang="es-ES_tradnl" sz="1400" b="1" dirty="0"/>
          </a:p>
          <a:p>
            <a:pPr>
              <a:defRPr/>
            </a:pPr>
            <a:r>
              <a:rPr lang="es-ES_tradnl" sz="1400" b="1" dirty="0"/>
              <a:t>	B.3. </a:t>
            </a:r>
            <a:r>
              <a:rPr lang="es-ES_tradnl" sz="1400" b="1" i="1" dirty="0"/>
              <a:t>al fin y al cabo</a:t>
            </a:r>
            <a:r>
              <a:rPr lang="es-ES_tradnl" sz="1400" b="1" dirty="0"/>
              <a:t> </a:t>
            </a:r>
          </a:p>
          <a:p>
            <a:pPr>
              <a:defRPr/>
            </a:pPr>
            <a:endParaRPr lang="es-ES_tradnl" sz="1400" b="1" dirty="0"/>
          </a:p>
          <a:p>
            <a:pPr>
              <a:defRPr/>
            </a:pPr>
            <a:r>
              <a:rPr lang="es-ES_tradnl" sz="1400" b="1" dirty="0"/>
              <a:t>	B.4. </a:t>
            </a:r>
            <a:r>
              <a:rPr lang="es-ES_tradnl" sz="1400" b="1" i="1" dirty="0"/>
              <a:t>después de todo</a:t>
            </a:r>
          </a:p>
          <a:p>
            <a:pPr>
              <a:defRPr/>
            </a:pPr>
            <a:endParaRPr lang="es-ES_tradnl" sz="1400" b="1" dirty="0"/>
          </a:p>
          <a:p>
            <a:pPr>
              <a:defRPr/>
            </a:pPr>
            <a:r>
              <a:rPr lang="es-ES_tradnl" sz="1400" b="1" dirty="0"/>
              <a:t>	B.5. </a:t>
            </a:r>
            <a:r>
              <a:rPr lang="es-ES_tradnl" sz="1400" b="1" i="1" dirty="0"/>
              <a:t>total</a:t>
            </a:r>
            <a:endParaRPr lang="es-ES_tradnl" sz="1400" b="1" dirty="0"/>
          </a:p>
          <a:p>
            <a:pPr>
              <a:defRPr/>
            </a:pPr>
            <a:r>
              <a:rPr lang="es-ES_tradnl" sz="1400" dirty="0"/>
              <a:t> </a:t>
            </a:r>
          </a:p>
          <a:p>
            <a:pPr>
              <a:tabLst>
                <a:tab pos="457200" algn="l"/>
              </a:tabLst>
              <a:defRPr/>
            </a:pPr>
            <a:endParaRPr lang="es-ES" sz="1400" b="1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>
            <a:extLst>
              <a:ext uri="{FF2B5EF4-FFF2-40B4-BE49-F238E27FC236}">
                <a16:creationId xmlns:a16="http://schemas.microsoft.com/office/drawing/2014/main" id="{8462CCED-B2CC-4AB4-9B01-29057702BADE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932413" y="1068435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9219" name="Rectangle 5">
            <a:extLst>
              <a:ext uri="{FF2B5EF4-FFF2-40B4-BE49-F238E27FC236}">
                <a16:creationId xmlns:a16="http://schemas.microsoft.com/office/drawing/2014/main" id="{2A8BAC80-0183-4D86-9C8C-E4562C60A4AA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478263" y="1081770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9220" name="Text Box 6">
            <a:extLst>
              <a:ext uri="{FF2B5EF4-FFF2-40B4-BE49-F238E27FC236}">
                <a16:creationId xmlns:a16="http://schemas.microsoft.com/office/drawing/2014/main" id="{C4B9C537-593F-4262-B088-C50A5FED5FD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64450" y="1078372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9221" name="Text Box 7">
            <a:extLst>
              <a:ext uri="{FF2B5EF4-FFF2-40B4-BE49-F238E27FC236}">
                <a16:creationId xmlns:a16="http://schemas.microsoft.com/office/drawing/2014/main" id="{8F423759-F2C2-4D0D-878F-D927245A985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00625" y="1123378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9222" name="Picture 8" descr="toshiba_satellite_5105">
            <a:extLst>
              <a:ext uri="{FF2B5EF4-FFF2-40B4-BE49-F238E27FC236}">
                <a16:creationId xmlns:a16="http://schemas.microsoft.com/office/drawing/2014/main" id="{1A87ED7D-169A-466E-BE91-4AA4056DDC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1175" y="1087739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3" name="Text Box 9">
            <a:extLst>
              <a:ext uri="{FF2B5EF4-FFF2-40B4-BE49-F238E27FC236}">
                <a16:creationId xmlns:a16="http://schemas.microsoft.com/office/drawing/2014/main" id="{CD10868D-ED2B-42AE-B296-8F79A7C94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364338" y="1114377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9224" name="Text Box 10">
            <a:extLst>
              <a:ext uri="{FF2B5EF4-FFF2-40B4-BE49-F238E27FC236}">
                <a16:creationId xmlns:a16="http://schemas.microsoft.com/office/drawing/2014/main" id="{055B2894-D4E0-48EA-B9C1-7A3B92ABCFA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588300" y="1071181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9225" name="Text Box 11">
            <a:extLst>
              <a:ext uri="{FF2B5EF4-FFF2-40B4-BE49-F238E27FC236}">
                <a16:creationId xmlns:a16="http://schemas.microsoft.com/office/drawing/2014/main" id="{1087F346-86BE-4D78-B723-A4DA11287B2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468025" y="1074864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9226" name="Text Box 12">
            <a:extLst>
              <a:ext uri="{FF2B5EF4-FFF2-40B4-BE49-F238E27FC236}">
                <a16:creationId xmlns:a16="http://schemas.microsoft.com/office/drawing/2014/main" id="{68546630-3388-4C79-82BC-989E696DF15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03750" y="1085215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9227" name="Text Box 13">
            <a:extLst>
              <a:ext uri="{FF2B5EF4-FFF2-40B4-BE49-F238E27FC236}">
                <a16:creationId xmlns:a16="http://schemas.microsoft.com/office/drawing/2014/main" id="{300A7624-9F79-45AF-B9CC-B1A1332EE28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11813" y="1077293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9228" name="Line 14">
            <a:extLst>
              <a:ext uri="{FF2B5EF4-FFF2-40B4-BE49-F238E27FC236}">
                <a16:creationId xmlns:a16="http://schemas.microsoft.com/office/drawing/2014/main" id="{1D467038-02F8-459B-87DA-50B24226F1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388525" y="1080897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9229" name="Picture 15" descr="j0214984[1]">
            <a:extLst>
              <a:ext uri="{FF2B5EF4-FFF2-40B4-BE49-F238E27FC236}">
                <a16:creationId xmlns:a16="http://schemas.microsoft.com/office/drawing/2014/main" id="{B6FB2377-BD38-445E-BBC7-3C54B43BA6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5800" y="1071181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0" name="Line 16">
            <a:extLst>
              <a:ext uri="{FF2B5EF4-FFF2-40B4-BE49-F238E27FC236}">
                <a16:creationId xmlns:a16="http://schemas.microsoft.com/office/drawing/2014/main" id="{7E7E35B1-7597-4C98-99E7-ED4DF3D8641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887963" y="1079103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231" name="Text Box 17">
            <a:extLst>
              <a:ext uri="{FF2B5EF4-FFF2-40B4-BE49-F238E27FC236}">
                <a16:creationId xmlns:a16="http://schemas.microsoft.com/office/drawing/2014/main" id="{F0968BFE-365B-41EA-8396-D850678E157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092787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9232" name="Text Box 18">
            <a:extLst>
              <a:ext uri="{FF2B5EF4-FFF2-40B4-BE49-F238E27FC236}">
                <a16:creationId xmlns:a16="http://schemas.microsoft.com/office/drawing/2014/main" id="{53B8040D-46DD-48BE-AAA2-68DCC65A1E0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59963" y="1091707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9233" name="Text Box 19">
            <a:extLst>
              <a:ext uri="{FF2B5EF4-FFF2-40B4-BE49-F238E27FC236}">
                <a16:creationId xmlns:a16="http://schemas.microsoft.com/office/drawing/2014/main" id="{FB18C407-3EBB-47AF-9541-F0FD934FF7B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6475" y="1098534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9234" name="Text Box 20">
            <a:extLst>
              <a:ext uri="{FF2B5EF4-FFF2-40B4-BE49-F238E27FC236}">
                <a16:creationId xmlns:a16="http://schemas.microsoft.com/office/drawing/2014/main" id="{B0087116-4490-454E-8877-8624202FB6E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936338" y="110969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9235" name="Text Box 21">
            <a:extLst>
              <a:ext uri="{FF2B5EF4-FFF2-40B4-BE49-F238E27FC236}">
                <a16:creationId xmlns:a16="http://schemas.microsoft.com/office/drawing/2014/main" id="{464AF825-3725-4A4F-A7C4-D5E7FBF3557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059288" y="1107900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9236" name="Line 22">
            <a:extLst>
              <a:ext uri="{FF2B5EF4-FFF2-40B4-BE49-F238E27FC236}">
                <a16:creationId xmlns:a16="http://schemas.microsoft.com/office/drawing/2014/main" id="{DA6DE2CA-07BE-4F56-94F9-B78A16B9E93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423450" y="1105376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237" name="Line 23">
            <a:extLst>
              <a:ext uri="{FF2B5EF4-FFF2-40B4-BE49-F238E27FC236}">
                <a16:creationId xmlns:a16="http://schemas.microsoft.com/office/drawing/2014/main" id="{0C43EEDD-8E99-41C0-B8F3-C2772AC1C8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148438" y="1105376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238" name="Text Box 24">
            <a:extLst>
              <a:ext uri="{FF2B5EF4-FFF2-40B4-BE49-F238E27FC236}">
                <a16:creationId xmlns:a16="http://schemas.microsoft.com/office/drawing/2014/main" id="{0E7553DF-4135-42B9-870D-40C26D154AB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80238" y="1107900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9239" name="Text Box 25">
            <a:extLst>
              <a:ext uri="{FF2B5EF4-FFF2-40B4-BE49-F238E27FC236}">
                <a16:creationId xmlns:a16="http://schemas.microsoft.com/office/drawing/2014/main" id="{05553D02-714B-48F0-ACBA-67699B8683A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68546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9240" name="Text Box 26">
            <a:extLst>
              <a:ext uri="{FF2B5EF4-FFF2-40B4-BE49-F238E27FC236}">
                <a16:creationId xmlns:a16="http://schemas.microsoft.com/office/drawing/2014/main" id="{29C48926-42FA-4249-9E11-45A6D7987E4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15388" y="1107535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9241" name="Rectangle 27">
            <a:extLst>
              <a:ext uri="{FF2B5EF4-FFF2-40B4-BE49-F238E27FC236}">
                <a16:creationId xmlns:a16="http://schemas.microsoft.com/office/drawing/2014/main" id="{FADF9D64-0B54-4486-8894-51B064739EF3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148313" y="1070594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9242" name="Rectangle 28">
            <a:extLst>
              <a:ext uri="{FF2B5EF4-FFF2-40B4-BE49-F238E27FC236}">
                <a16:creationId xmlns:a16="http://schemas.microsoft.com/office/drawing/2014/main" id="{2E9B9210-D3CA-444E-84AB-5231DB4E51D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694163" y="1083929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9243" name="Text Box 29">
            <a:extLst>
              <a:ext uri="{FF2B5EF4-FFF2-40B4-BE49-F238E27FC236}">
                <a16:creationId xmlns:a16="http://schemas.microsoft.com/office/drawing/2014/main" id="{185241AE-A6E0-496C-8AD9-0C59BED8F09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80350" y="1080531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9244" name="Text Box 30">
            <a:extLst>
              <a:ext uri="{FF2B5EF4-FFF2-40B4-BE49-F238E27FC236}">
                <a16:creationId xmlns:a16="http://schemas.microsoft.com/office/drawing/2014/main" id="{E9ED3526-3E33-4279-82DA-CCF7DF3E91F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16525" y="1125537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9245" name="Picture 31" descr="toshiba_satellite_5105">
            <a:extLst>
              <a:ext uri="{FF2B5EF4-FFF2-40B4-BE49-F238E27FC236}">
                <a16:creationId xmlns:a16="http://schemas.microsoft.com/office/drawing/2014/main" id="{49AE1362-03D6-4B87-ADCA-142A77C54D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7075" y="1089898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46" name="Text Box 32">
            <a:extLst>
              <a:ext uri="{FF2B5EF4-FFF2-40B4-BE49-F238E27FC236}">
                <a16:creationId xmlns:a16="http://schemas.microsoft.com/office/drawing/2014/main" id="{B099CFF4-A3C9-451B-961C-8327C68E3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0238" y="1116536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9247" name="Text Box 33">
            <a:extLst>
              <a:ext uri="{FF2B5EF4-FFF2-40B4-BE49-F238E27FC236}">
                <a16:creationId xmlns:a16="http://schemas.microsoft.com/office/drawing/2014/main" id="{3D2F4A72-C3F2-4F3D-B775-06169D5A28A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04200" y="1073340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9248" name="Text Box 34">
            <a:extLst>
              <a:ext uri="{FF2B5EF4-FFF2-40B4-BE49-F238E27FC236}">
                <a16:creationId xmlns:a16="http://schemas.microsoft.com/office/drawing/2014/main" id="{224FFC70-BF4F-4836-9AFB-559E55C271F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683925" y="1077023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9249" name="Text Box 35">
            <a:extLst>
              <a:ext uri="{FF2B5EF4-FFF2-40B4-BE49-F238E27FC236}">
                <a16:creationId xmlns:a16="http://schemas.microsoft.com/office/drawing/2014/main" id="{38E083BF-4CD3-43F0-9B2D-0ED21B9316A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19650" y="1087374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9250" name="Text Box 36">
            <a:extLst>
              <a:ext uri="{FF2B5EF4-FFF2-40B4-BE49-F238E27FC236}">
                <a16:creationId xmlns:a16="http://schemas.microsoft.com/office/drawing/2014/main" id="{629295D6-0608-4312-9476-EA24509CE24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27713" y="1079452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9251" name="Line 37">
            <a:extLst>
              <a:ext uri="{FF2B5EF4-FFF2-40B4-BE49-F238E27FC236}">
                <a16:creationId xmlns:a16="http://schemas.microsoft.com/office/drawing/2014/main" id="{34499944-B6E8-440A-AB52-3076C9C695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604425" y="1083056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9252" name="Picture 38" descr="j0214984[1]">
            <a:extLst>
              <a:ext uri="{FF2B5EF4-FFF2-40B4-BE49-F238E27FC236}">
                <a16:creationId xmlns:a16="http://schemas.microsoft.com/office/drawing/2014/main" id="{8DE3736D-CC9E-4BB9-AC28-1979528A2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1700" y="1073340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53" name="Line 39">
            <a:extLst>
              <a:ext uri="{FF2B5EF4-FFF2-40B4-BE49-F238E27FC236}">
                <a16:creationId xmlns:a16="http://schemas.microsoft.com/office/drawing/2014/main" id="{B8BEE162-E075-4137-9D94-262034BEA5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103863" y="1081262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254" name="Text Box 40">
            <a:extLst>
              <a:ext uri="{FF2B5EF4-FFF2-40B4-BE49-F238E27FC236}">
                <a16:creationId xmlns:a16="http://schemas.microsoft.com/office/drawing/2014/main" id="{3978AECF-5EDD-4606-AF34-664219946C9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094946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9255" name="Text Box 41">
            <a:extLst>
              <a:ext uri="{FF2B5EF4-FFF2-40B4-BE49-F238E27FC236}">
                <a16:creationId xmlns:a16="http://schemas.microsoft.com/office/drawing/2014/main" id="{730CEECE-AAD8-4CD5-8F01-EB10FC29198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675863" y="1093866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9256" name="Text Box 42">
            <a:extLst>
              <a:ext uri="{FF2B5EF4-FFF2-40B4-BE49-F238E27FC236}">
                <a16:creationId xmlns:a16="http://schemas.microsoft.com/office/drawing/2014/main" id="{65C3DE61-C47E-4D90-8704-B941EFDF8F3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2375" y="1100693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9257" name="Text Box 43">
            <a:extLst>
              <a:ext uri="{FF2B5EF4-FFF2-40B4-BE49-F238E27FC236}">
                <a16:creationId xmlns:a16="http://schemas.microsoft.com/office/drawing/2014/main" id="{F89FA123-5818-4491-A1BD-DA190D07ACA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52238" y="111185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9258" name="Text Box 44">
            <a:extLst>
              <a:ext uri="{FF2B5EF4-FFF2-40B4-BE49-F238E27FC236}">
                <a16:creationId xmlns:a16="http://schemas.microsoft.com/office/drawing/2014/main" id="{645FB2A9-0DB7-4243-B0FB-8D75E5FD450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75188" y="1110059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9259" name="Line 45">
            <a:extLst>
              <a:ext uri="{FF2B5EF4-FFF2-40B4-BE49-F238E27FC236}">
                <a16:creationId xmlns:a16="http://schemas.microsoft.com/office/drawing/2014/main" id="{13D50A91-B0A4-4E52-8121-F09D425B4B7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639350" y="1107535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260" name="Line 46">
            <a:extLst>
              <a:ext uri="{FF2B5EF4-FFF2-40B4-BE49-F238E27FC236}">
                <a16:creationId xmlns:a16="http://schemas.microsoft.com/office/drawing/2014/main" id="{23FF81C8-A47F-481C-9F43-7ABF3B768F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364338" y="1107535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261" name="Text Box 47">
            <a:extLst>
              <a:ext uri="{FF2B5EF4-FFF2-40B4-BE49-F238E27FC236}">
                <a16:creationId xmlns:a16="http://schemas.microsoft.com/office/drawing/2014/main" id="{C68AE654-F71C-4DCE-8C32-A99C50CDEBD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96138" y="1110059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9262" name="Text Box 48">
            <a:extLst>
              <a:ext uri="{FF2B5EF4-FFF2-40B4-BE49-F238E27FC236}">
                <a16:creationId xmlns:a16="http://schemas.microsoft.com/office/drawing/2014/main" id="{E918117D-1DF2-4337-9D6F-4559778C0F7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70705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9263" name="Text Box 49">
            <a:extLst>
              <a:ext uri="{FF2B5EF4-FFF2-40B4-BE49-F238E27FC236}">
                <a16:creationId xmlns:a16="http://schemas.microsoft.com/office/drawing/2014/main" id="{9D5947FB-3F52-4477-9135-D83BE6A8ECC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31288" y="1109694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9264" name="Rectangle 52">
            <a:extLst>
              <a:ext uri="{FF2B5EF4-FFF2-40B4-BE49-F238E27FC236}">
                <a16:creationId xmlns:a16="http://schemas.microsoft.com/office/drawing/2014/main" id="{1C661C8F-61A6-44D3-B619-3A7A049684F0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364213" y="1072753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9265" name="Rectangle 53">
            <a:extLst>
              <a:ext uri="{FF2B5EF4-FFF2-40B4-BE49-F238E27FC236}">
                <a16:creationId xmlns:a16="http://schemas.microsoft.com/office/drawing/2014/main" id="{F2C2CEE3-C44D-4089-9B29-7BA55CFC1E12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910063" y="1086088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9266" name="Text Box 54">
            <a:extLst>
              <a:ext uri="{FF2B5EF4-FFF2-40B4-BE49-F238E27FC236}">
                <a16:creationId xmlns:a16="http://schemas.microsoft.com/office/drawing/2014/main" id="{3D567FDC-4F3C-4D0A-A025-0C5AE03F995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96250" y="1082690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9267" name="Text Box 55">
            <a:extLst>
              <a:ext uri="{FF2B5EF4-FFF2-40B4-BE49-F238E27FC236}">
                <a16:creationId xmlns:a16="http://schemas.microsoft.com/office/drawing/2014/main" id="{DDCBDDEC-2C45-45EF-B3BE-A8E3D3105A0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32425" y="1127696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9268" name="Picture 56" descr="toshiba_satellite_5105">
            <a:extLst>
              <a:ext uri="{FF2B5EF4-FFF2-40B4-BE49-F238E27FC236}">
                <a16:creationId xmlns:a16="http://schemas.microsoft.com/office/drawing/2014/main" id="{C9325583-5750-4FE0-9079-745EAB510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2975" y="1092057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69" name="Text Box 57">
            <a:extLst>
              <a:ext uri="{FF2B5EF4-FFF2-40B4-BE49-F238E27FC236}">
                <a16:creationId xmlns:a16="http://schemas.microsoft.com/office/drawing/2014/main" id="{264C91C8-0B58-4D0B-8615-E22BEDDCB9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96138" y="1118695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9270" name="Text Box 58">
            <a:extLst>
              <a:ext uri="{FF2B5EF4-FFF2-40B4-BE49-F238E27FC236}">
                <a16:creationId xmlns:a16="http://schemas.microsoft.com/office/drawing/2014/main" id="{8015D218-0EFE-493B-9BF0-D376B6BB2A5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020100" y="1075499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9271" name="Text Box 59">
            <a:extLst>
              <a:ext uri="{FF2B5EF4-FFF2-40B4-BE49-F238E27FC236}">
                <a16:creationId xmlns:a16="http://schemas.microsoft.com/office/drawing/2014/main" id="{551E6E54-7407-4CC5-9527-5644EE1B7F2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899825" y="1079182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9272" name="Text Box 60">
            <a:extLst>
              <a:ext uri="{FF2B5EF4-FFF2-40B4-BE49-F238E27FC236}">
                <a16:creationId xmlns:a16="http://schemas.microsoft.com/office/drawing/2014/main" id="{F0614FCA-AE1D-4902-AD7C-215173D2DE7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35550" y="1089533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9273" name="Text Box 61">
            <a:extLst>
              <a:ext uri="{FF2B5EF4-FFF2-40B4-BE49-F238E27FC236}">
                <a16:creationId xmlns:a16="http://schemas.microsoft.com/office/drawing/2014/main" id="{1B803A68-6842-4790-AD1F-260391ED8C8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43613" y="1081611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9274" name="Line 62">
            <a:extLst>
              <a:ext uri="{FF2B5EF4-FFF2-40B4-BE49-F238E27FC236}">
                <a16:creationId xmlns:a16="http://schemas.microsoft.com/office/drawing/2014/main" id="{156222EB-F1F9-420C-87BC-27893997AD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820325" y="1085215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9275" name="Picture 63" descr="j0214984[1]">
            <a:extLst>
              <a:ext uri="{FF2B5EF4-FFF2-40B4-BE49-F238E27FC236}">
                <a16:creationId xmlns:a16="http://schemas.microsoft.com/office/drawing/2014/main" id="{DAB8EA5F-43A5-4E3E-9673-6A17EE79EF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7600" y="1075499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76" name="Line 64">
            <a:extLst>
              <a:ext uri="{FF2B5EF4-FFF2-40B4-BE49-F238E27FC236}">
                <a16:creationId xmlns:a16="http://schemas.microsoft.com/office/drawing/2014/main" id="{4CF6E50A-EB23-4EC9-8E42-569525E59BC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319763" y="1083421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277" name="Text Box 65">
            <a:extLst>
              <a:ext uri="{FF2B5EF4-FFF2-40B4-BE49-F238E27FC236}">
                <a16:creationId xmlns:a16="http://schemas.microsoft.com/office/drawing/2014/main" id="{6F25CAD4-4093-4B36-ADC7-C9EAE0B14D9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097105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9278" name="Text Box 66">
            <a:extLst>
              <a:ext uri="{FF2B5EF4-FFF2-40B4-BE49-F238E27FC236}">
                <a16:creationId xmlns:a16="http://schemas.microsoft.com/office/drawing/2014/main" id="{26D2CAD1-0CA3-4E05-BF98-D017B743A13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891763" y="1096025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9279" name="Text Box 67">
            <a:extLst>
              <a:ext uri="{FF2B5EF4-FFF2-40B4-BE49-F238E27FC236}">
                <a16:creationId xmlns:a16="http://schemas.microsoft.com/office/drawing/2014/main" id="{F6BB537B-B6CB-45EB-94CD-89299172E28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928275" y="1102852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9280" name="Text Box 68">
            <a:extLst>
              <a:ext uri="{FF2B5EF4-FFF2-40B4-BE49-F238E27FC236}">
                <a16:creationId xmlns:a16="http://schemas.microsoft.com/office/drawing/2014/main" id="{67C63206-97AB-4430-BA59-79A9A570AC9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68138" y="111401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9281" name="Text Box 69">
            <a:extLst>
              <a:ext uri="{FF2B5EF4-FFF2-40B4-BE49-F238E27FC236}">
                <a16:creationId xmlns:a16="http://schemas.microsoft.com/office/drawing/2014/main" id="{135F1ECC-3EDA-41BC-8E7C-78452FB2DE3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91088" y="1112218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9282" name="Line 70">
            <a:extLst>
              <a:ext uri="{FF2B5EF4-FFF2-40B4-BE49-F238E27FC236}">
                <a16:creationId xmlns:a16="http://schemas.microsoft.com/office/drawing/2014/main" id="{3E38BA82-EAED-4B28-88C1-6BF55A239C1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855250" y="1109694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283" name="Line 71">
            <a:extLst>
              <a:ext uri="{FF2B5EF4-FFF2-40B4-BE49-F238E27FC236}">
                <a16:creationId xmlns:a16="http://schemas.microsoft.com/office/drawing/2014/main" id="{EBCB9EE9-A9A3-4F54-BE72-7087F6909A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580238" y="1109694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284" name="Text Box 72">
            <a:extLst>
              <a:ext uri="{FF2B5EF4-FFF2-40B4-BE49-F238E27FC236}">
                <a16:creationId xmlns:a16="http://schemas.microsoft.com/office/drawing/2014/main" id="{AC1DB0F0-BA43-412D-B9C3-3AFD6DDAC77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012038" y="1112218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9285" name="Text Box 73">
            <a:extLst>
              <a:ext uri="{FF2B5EF4-FFF2-40B4-BE49-F238E27FC236}">
                <a16:creationId xmlns:a16="http://schemas.microsoft.com/office/drawing/2014/main" id="{260E1CCF-E766-4386-9D72-C172AB9A2DF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7286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9286" name="Text Box 74">
            <a:extLst>
              <a:ext uri="{FF2B5EF4-FFF2-40B4-BE49-F238E27FC236}">
                <a16:creationId xmlns:a16="http://schemas.microsoft.com/office/drawing/2014/main" id="{3FEA27A9-3295-41AF-9177-758DE8B31BA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47188" y="1111853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9287" name="Rectangle 75">
            <a:extLst>
              <a:ext uri="{FF2B5EF4-FFF2-40B4-BE49-F238E27FC236}">
                <a16:creationId xmlns:a16="http://schemas.microsoft.com/office/drawing/2014/main" id="{A275621A-1F3D-47FC-A11A-3C49656436F8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580113" y="1074912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9288" name="Rectangle 76">
            <a:extLst>
              <a:ext uri="{FF2B5EF4-FFF2-40B4-BE49-F238E27FC236}">
                <a16:creationId xmlns:a16="http://schemas.microsoft.com/office/drawing/2014/main" id="{DCD4E0D8-81B5-4800-9C94-EDF49F58B7DD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125963" y="1088247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9289" name="Text Box 77">
            <a:extLst>
              <a:ext uri="{FF2B5EF4-FFF2-40B4-BE49-F238E27FC236}">
                <a16:creationId xmlns:a16="http://schemas.microsoft.com/office/drawing/2014/main" id="{A61E52D3-F889-4602-AA7B-6AA06F52832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912150" y="1084849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9290" name="Text Box 78">
            <a:extLst>
              <a:ext uri="{FF2B5EF4-FFF2-40B4-BE49-F238E27FC236}">
                <a16:creationId xmlns:a16="http://schemas.microsoft.com/office/drawing/2014/main" id="{25B80205-0ED9-4F47-B271-738A5C26731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48325" y="1129855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9291" name="Picture 79" descr="toshiba_satellite_5105">
            <a:extLst>
              <a:ext uri="{FF2B5EF4-FFF2-40B4-BE49-F238E27FC236}">
                <a16:creationId xmlns:a16="http://schemas.microsoft.com/office/drawing/2014/main" id="{CD8A9D29-9A1A-4746-8940-FB6BDEED38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78875" y="1094216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92" name="Text Box 80">
            <a:extLst>
              <a:ext uri="{FF2B5EF4-FFF2-40B4-BE49-F238E27FC236}">
                <a16:creationId xmlns:a16="http://schemas.microsoft.com/office/drawing/2014/main" id="{7F8D7193-9C60-474D-BB40-CB8BADFC2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012038" y="1120854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9293" name="Text Box 81">
            <a:extLst>
              <a:ext uri="{FF2B5EF4-FFF2-40B4-BE49-F238E27FC236}">
                <a16:creationId xmlns:a16="http://schemas.microsoft.com/office/drawing/2014/main" id="{4C8992B1-7A0F-4192-A381-98FBBFD9745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236000" y="1077658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9294" name="Text Box 82">
            <a:extLst>
              <a:ext uri="{FF2B5EF4-FFF2-40B4-BE49-F238E27FC236}">
                <a16:creationId xmlns:a16="http://schemas.microsoft.com/office/drawing/2014/main" id="{745B1710-22E0-4A92-8578-C4BA5C4F030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15725" y="1081341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9295" name="Text Box 83">
            <a:extLst>
              <a:ext uri="{FF2B5EF4-FFF2-40B4-BE49-F238E27FC236}">
                <a16:creationId xmlns:a16="http://schemas.microsoft.com/office/drawing/2014/main" id="{1D7DBB95-1B89-4977-89AA-C70377F8BB0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51450" y="1091692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9296" name="Text Box 84">
            <a:extLst>
              <a:ext uri="{FF2B5EF4-FFF2-40B4-BE49-F238E27FC236}">
                <a16:creationId xmlns:a16="http://schemas.microsoft.com/office/drawing/2014/main" id="{CD1E1EB6-EF5F-44DA-A088-695B86CBCB9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59513" y="1083770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9297" name="Line 85">
            <a:extLst>
              <a:ext uri="{FF2B5EF4-FFF2-40B4-BE49-F238E27FC236}">
                <a16:creationId xmlns:a16="http://schemas.microsoft.com/office/drawing/2014/main" id="{1D079E42-5E60-48D6-9967-10E5364573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036225" y="1087374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9298" name="Picture 86" descr="j0214984[1]">
            <a:extLst>
              <a:ext uri="{FF2B5EF4-FFF2-40B4-BE49-F238E27FC236}">
                <a16:creationId xmlns:a16="http://schemas.microsoft.com/office/drawing/2014/main" id="{004FC5C5-74D2-438D-B61B-A2A0C071D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43500" y="1077658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99" name="Line 87">
            <a:extLst>
              <a:ext uri="{FF2B5EF4-FFF2-40B4-BE49-F238E27FC236}">
                <a16:creationId xmlns:a16="http://schemas.microsoft.com/office/drawing/2014/main" id="{259A7F73-03C7-47C3-83F2-A9D968C6354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535663" y="1085580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300" name="Text Box 88">
            <a:extLst>
              <a:ext uri="{FF2B5EF4-FFF2-40B4-BE49-F238E27FC236}">
                <a16:creationId xmlns:a16="http://schemas.microsoft.com/office/drawing/2014/main" id="{8532F607-B42E-45EF-96DD-2A267D7643B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11925" y="1099264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9301" name="Text Box 89">
            <a:extLst>
              <a:ext uri="{FF2B5EF4-FFF2-40B4-BE49-F238E27FC236}">
                <a16:creationId xmlns:a16="http://schemas.microsoft.com/office/drawing/2014/main" id="{2F087070-CE40-4079-ADD6-109FAC6A3E9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07663" y="1098184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9302" name="Text Box 90">
            <a:extLst>
              <a:ext uri="{FF2B5EF4-FFF2-40B4-BE49-F238E27FC236}">
                <a16:creationId xmlns:a16="http://schemas.microsoft.com/office/drawing/2014/main" id="{2752D344-DA03-46B0-80A8-B5A26C38943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44175" y="1105011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9303" name="Text Box 91">
            <a:extLst>
              <a:ext uri="{FF2B5EF4-FFF2-40B4-BE49-F238E27FC236}">
                <a16:creationId xmlns:a16="http://schemas.microsoft.com/office/drawing/2014/main" id="{77D61A22-708C-4141-BCC6-7DE85C2E07B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84038" y="111617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9304" name="Text Box 92">
            <a:extLst>
              <a:ext uri="{FF2B5EF4-FFF2-40B4-BE49-F238E27FC236}">
                <a16:creationId xmlns:a16="http://schemas.microsoft.com/office/drawing/2014/main" id="{31CE6A32-F4E3-4C56-8DBF-22BB8DF5DE0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706988" y="1114377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9305" name="Line 93">
            <a:extLst>
              <a:ext uri="{FF2B5EF4-FFF2-40B4-BE49-F238E27FC236}">
                <a16:creationId xmlns:a16="http://schemas.microsoft.com/office/drawing/2014/main" id="{91FCEDDC-7833-4AA8-BF21-A2802B51B42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071150" y="1111853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306" name="Line 94">
            <a:extLst>
              <a:ext uri="{FF2B5EF4-FFF2-40B4-BE49-F238E27FC236}">
                <a16:creationId xmlns:a16="http://schemas.microsoft.com/office/drawing/2014/main" id="{1116B24A-1AB4-4818-881E-661A09BA44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796138" y="1111853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307" name="Text Box 95">
            <a:extLst>
              <a:ext uri="{FF2B5EF4-FFF2-40B4-BE49-F238E27FC236}">
                <a16:creationId xmlns:a16="http://schemas.microsoft.com/office/drawing/2014/main" id="{4B6B139E-BC37-43A1-8EDF-8CE637AB52F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27938" y="1114377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9308" name="Text Box 96">
            <a:extLst>
              <a:ext uri="{FF2B5EF4-FFF2-40B4-BE49-F238E27FC236}">
                <a16:creationId xmlns:a16="http://schemas.microsoft.com/office/drawing/2014/main" id="{0CF050CF-8276-416B-9A33-0332F507B0C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715050" y="107502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9309" name="Text Box 97">
            <a:extLst>
              <a:ext uri="{FF2B5EF4-FFF2-40B4-BE49-F238E27FC236}">
                <a16:creationId xmlns:a16="http://schemas.microsoft.com/office/drawing/2014/main" id="{00E1E10E-1E22-40F2-B07F-C9C3930D2AF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063088" y="1114012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9310" name="Rectangle 98">
            <a:extLst>
              <a:ext uri="{FF2B5EF4-FFF2-40B4-BE49-F238E27FC236}">
                <a16:creationId xmlns:a16="http://schemas.microsoft.com/office/drawing/2014/main" id="{11AE000D-C792-48F1-A1F5-44D063788881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796013" y="1077071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9311" name="Rectangle 99">
            <a:extLst>
              <a:ext uri="{FF2B5EF4-FFF2-40B4-BE49-F238E27FC236}">
                <a16:creationId xmlns:a16="http://schemas.microsoft.com/office/drawing/2014/main" id="{C48480AC-59BC-4E09-84EA-8CEE58B45672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341863" y="1090406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9312" name="Text Box 100">
            <a:extLst>
              <a:ext uri="{FF2B5EF4-FFF2-40B4-BE49-F238E27FC236}">
                <a16:creationId xmlns:a16="http://schemas.microsoft.com/office/drawing/2014/main" id="{B91AEE10-B221-463C-AC8A-6D67A04F288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128050" y="1087008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9313" name="Text Box 101">
            <a:extLst>
              <a:ext uri="{FF2B5EF4-FFF2-40B4-BE49-F238E27FC236}">
                <a16:creationId xmlns:a16="http://schemas.microsoft.com/office/drawing/2014/main" id="{8C184DE0-70CC-4204-9782-F3571A5F5B0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132014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9314" name="Picture 102" descr="toshiba_satellite_5105">
            <a:extLst>
              <a:ext uri="{FF2B5EF4-FFF2-40B4-BE49-F238E27FC236}">
                <a16:creationId xmlns:a16="http://schemas.microsoft.com/office/drawing/2014/main" id="{48175692-B6ED-4B7A-B91D-7C272449E4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94775" y="1096375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15" name="Text Box 103">
            <a:extLst>
              <a:ext uri="{FF2B5EF4-FFF2-40B4-BE49-F238E27FC236}">
                <a16:creationId xmlns:a16="http://schemas.microsoft.com/office/drawing/2014/main" id="{4C3078ED-A0C9-44CC-BCED-4666DF8E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7938" y="1123013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9316" name="Text Box 104">
            <a:extLst>
              <a:ext uri="{FF2B5EF4-FFF2-40B4-BE49-F238E27FC236}">
                <a16:creationId xmlns:a16="http://schemas.microsoft.com/office/drawing/2014/main" id="{6DB262B0-EA4F-4EDE-BCC3-AF5C83FAA06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51900" y="1079817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9317" name="Text Box 105">
            <a:extLst>
              <a:ext uri="{FF2B5EF4-FFF2-40B4-BE49-F238E27FC236}">
                <a16:creationId xmlns:a16="http://schemas.microsoft.com/office/drawing/2014/main" id="{CAABF82A-D93D-4E27-9BBA-7C233032FC3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31625" y="1083500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9318" name="Text Box 106">
            <a:extLst>
              <a:ext uri="{FF2B5EF4-FFF2-40B4-BE49-F238E27FC236}">
                <a16:creationId xmlns:a16="http://schemas.microsoft.com/office/drawing/2014/main" id="{5D0844B0-B383-4367-808D-2C036744DCB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93851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9319" name="Text Box 107">
            <a:extLst>
              <a:ext uri="{FF2B5EF4-FFF2-40B4-BE49-F238E27FC236}">
                <a16:creationId xmlns:a16="http://schemas.microsoft.com/office/drawing/2014/main" id="{B3ADB4D0-19CF-4975-8985-9142D465D13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075413" y="1085929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9320" name="Line 108">
            <a:extLst>
              <a:ext uri="{FF2B5EF4-FFF2-40B4-BE49-F238E27FC236}">
                <a16:creationId xmlns:a16="http://schemas.microsoft.com/office/drawing/2014/main" id="{02A225D8-35A2-4FA7-80AB-5D1F3321D4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252125" y="1089533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9321" name="Picture 109" descr="j0214984[1]">
            <a:extLst>
              <a:ext uri="{FF2B5EF4-FFF2-40B4-BE49-F238E27FC236}">
                <a16:creationId xmlns:a16="http://schemas.microsoft.com/office/drawing/2014/main" id="{9148A3E7-3478-4EB6-84C0-0ECC973EF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9400" y="1079817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22" name="Line 110">
            <a:extLst>
              <a:ext uri="{FF2B5EF4-FFF2-40B4-BE49-F238E27FC236}">
                <a16:creationId xmlns:a16="http://schemas.microsoft.com/office/drawing/2014/main" id="{7793949B-A37D-44E7-8FA8-ECB246773E5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751563" y="1087739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323" name="Text Box 111">
            <a:extLst>
              <a:ext uri="{FF2B5EF4-FFF2-40B4-BE49-F238E27FC236}">
                <a16:creationId xmlns:a16="http://schemas.microsoft.com/office/drawing/2014/main" id="{2104A5F8-E72D-41A4-B6D0-78C8E795CD2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27825" y="1101423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9324" name="Text Box 112">
            <a:extLst>
              <a:ext uri="{FF2B5EF4-FFF2-40B4-BE49-F238E27FC236}">
                <a16:creationId xmlns:a16="http://schemas.microsoft.com/office/drawing/2014/main" id="{0E95658B-2042-4111-A043-05D13858D52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23563" y="1100343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9325" name="Text Box 113">
            <a:extLst>
              <a:ext uri="{FF2B5EF4-FFF2-40B4-BE49-F238E27FC236}">
                <a16:creationId xmlns:a16="http://schemas.microsoft.com/office/drawing/2014/main" id="{0287B802-14F0-452E-9E6D-CEE31D0346C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60075" y="1107170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9326" name="Text Box 114">
            <a:extLst>
              <a:ext uri="{FF2B5EF4-FFF2-40B4-BE49-F238E27FC236}">
                <a16:creationId xmlns:a16="http://schemas.microsoft.com/office/drawing/2014/main" id="{82B8DC3E-4ABD-45A0-A1B3-DF7EC4501F0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99938" y="111833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9327" name="Text Box 115">
            <a:extLst>
              <a:ext uri="{FF2B5EF4-FFF2-40B4-BE49-F238E27FC236}">
                <a16:creationId xmlns:a16="http://schemas.microsoft.com/office/drawing/2014/main" id="{BB458F04-4DD3-48AB-A98D-138067BFE91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922888" y="1116536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9328" name="Line 116">
            <a:extLst>
              <a:ext uri="{FF2B5EF4-FFF2-40B4-BE49-F238E27FC236}">
                <a16:creationId xmlns:a16="http://schemas.microsoft.com/office/drawing/2014/main" id="{2BBB5903-7A7D-4479-B212-514197F4179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287050" y="1114012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329" name="Line 117">
            <a:extLst>
              <a:ext uri="{FF2B5EF4-FFF2-40B4-BE49-F238E27FC236}">
                <a16:creationId xmlns:a16="http://schemas.microsoft.com/office/drawing/2014/main" id="{1531E6DB-2FD4-4A76-9E08-F2F9B737E1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012038" y="1114012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330" name="Text Box 118">
            <a:extLst>
              <a:ext uri="{FF2B5EF4-FFF2-40B4-BE49-F238E27FC236}">
                <a16:creationId xmlns:a16="http://schemas.microsoft.com/office/drawing/2014/main" id="{EDAAC4E8-7D2F-475E-A6C3-A9404373194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43838" y="1116536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9331" name="Text Box 119">
            <a:extLst>
              <a:ext uri="{FF2B5EF4-FFF2-40B4-BE49-F238E27FC236}">
                <a16:creationId xmlns:a16="http://schemas.microsoft.com/office/drawing/2014/main" id="{D7C6AAB5-320F-4C13-8C7B-5B6F9593A94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930950" y="107718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9332" name="Text Box 120">
            <a:extLst>
              <a:ext uri="{FF2B5EF4-FFF2-40B4-BE49-F238E27FC236}">
                <a16:creationId xmlns:a16="http://schemas.microsoft.com/office/drawing/2014/main" id="{75BD8A38-A600-41D3-BDC1-5D95613C39B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278988" y="1116171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9333" name="Rectangle 121">
            <a:extLst>
              <a:ext uri="{FF2B5EF4-FFF2-40B4-BE49-F238E27FC236}">
                <a16:creationId xmlns:a16="http://schemas.microsoft.com/office/drawing/2014/main" id="{295E756A-643F-48CF-B32C-C60A1E8D54A1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011913" y="1079230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9334" name="Rectangle 122">
            <a:extLst>
              <a:ext uri="{FF2B5EF4-FFF2-40B4-BE49-F238E27FC236}">
                <a16:creationId xmlns:a16="http://schemas.microsoft.com/office/drawing/2014/main" id="{D3BE253E-C1A0-4D27-866E-E87DB06D29F6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557763" y="1092565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9335" name="Text Box 123">
            <a:extLst>
              <a:ext uri="{FF2B5EF4-FFF2-40B4-BE49-F238E27FC236}">
                <a16:creationId xmlns:a16="http://schemas.microsoft.com/office/drawing/2014/main" id="{13B15104-B2CC-4397-AFBB-A770D57C2C5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343950" y="1089167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9336" name="Text Box 124">
            <a:extLst>
              <a:ext uri="{FF2B5EF4-FFF2-40B4-BE49-F238E27FC236}">
                <a16:creationId xmlns:a16="http://schemas.microsoft.com/office/drawing/2014/main" id="{6624807C-9147-4DA6-82A2-C31014E235C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134173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9337" name="Picture 125" descr="toshiba_satellite_5105">
            <a:extLst>
              <a:ext uri="{FF2B5EF4-FFF2-40B4-BE49-F238E27FC236}">
                <a16:creationId xmlns:a16="http://schemas.microsoft.com/office/drawing/2014/main" id="{2763A605-9936-4DF9-AA1F-2A41A70084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10675" y="1098534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38" name="Text Box 126">
            <a:extLst>
              <a:ext uri="{FF2B5EF4-FFF2-40B4-BE49-F238E27FC236}">
                <a16:creationId xmlns:a16="http://schemas.microsoft.com/office/drawing/2014/main" id="{1B8E4B11-2EAF-4A9D-A2FA-556FC332F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443838" y="1125172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9339" name="Text Box 127">
            <a:extLst>
              <a:ext uri="{FF2B5EF4-FFF2-40B4-BE49-F238E27FC236}">
                <a16:creationId xmlns:a16="http://schemas.microsoft.com/office/drawing/2014/main" id="{2377B6BE-CA61-4192-9F78-A73D2E2B164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67800" y="1081976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9340" name="Text Box 128">
            <a:extLst>
              <a:ext uri="{FF2B5EF4-FFF2-40B4-BE49-F238E27FC236}">
                <a16:creationId xmlns:a16="http://schemas.microsoft.com/office/drawing/2014/main" id="{6861DACE-7943-44D9-9F83-DEDF69252C1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47525" y="1085659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9341" name="Text Box 129">
            <a:extLst>
              <a:ext uri="{FF2B5EF4-FFF2-40B4-BE49-F238E27FC236}">
                <a16:creationId xmlns:a16="http://schemas.microsoft.com/office/drawing/2014/main" id="{28A12F18-9CA5-46F6-BD28-840AF894BD0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96010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9342" name="Text Box 130">
            <a:extLst>
              <a:ext uri="{FF2B5EF4-FFF2-40B4-BE49-F238E27FC236}">
                <a16:creationId xmlns:a16="http://schemas.microsoft.com/office/drawing/2014/main" id="{895B9837-D0A8-49B6-976F-44FBCF0C417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291313" y="1088088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9343" name="Line 131">
            <a:extLst>
              <a:ext uri="{FF2B5EF4-FFF2-40B4-BE49-F238E27FC236}">
                <a16:creationId xmlns:a16="http://schemas.microsoft.com/office/drawing/2014/main" id="{18F8F0E9-487B-4385-8F02-A7FAB760E2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468025" y="1091692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9344" name="Picture 132" descr="j0214984[1]">
            <a:extLst>
              <a:ext uri="{FF2B5EF4-FFF2-40B4-BE49-F238E27FC236}">
                <a16:creationId xmlns:a16="http://schemas.microsoft.com/office/drawing/2014/main" id="{1AA22EDD-2413-4B78-9777-75762D1F8F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75300" y="1081976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45" name="Line 133">
            <a:extLst>
              <a:ext uri="{FF2B5EF4-FFF2-40B4-BE49-F238E27FC236}">
                <a16:creationId xmlns:a16="http://schemas.microsoft.com/office/drawing/2014/main" id="{59124308-EC14-4C08-BA19-7BF090A97E5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967463" y="1089898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346" name="Text Box 134">
            <a:extLst>
              <a:ext uri="{FF2B5EF4-FFF2-40B4-BE49-F238E27FC236}">
                <a16:creationId xmlns:a16="http://schemas.microsoft.com/office/drawing/2014/main" id="{CBE80187-E240-41D4-8A4F-E1DC81AF291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43725" y="1103582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9347" name="Text Box 135">
            <a:extLst>
              <a:ext uri="{FF2B5EF4-FFF2-40B4-BE49-F238E27FC236}">
                <a16:creationId xmlns:a16="http://schemas.microsoft.com/office/drawing/2014/main" id="{A4018178-E9B0-4F86-BBDF-295A401DA31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39463" y="1102502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9348" name="Text Box 136">
            <a:extLst>
              <a:ext uri="{FF2B5EF4-FFF2-40B4-BE49-F238E27FC236}">
                <a16:creationId xmlns:a16="http://schemas.microsoft.com/office/drawing/2014/main" id="{18BA656E-30E5-49BE-B7B4-CF9D3C1C99B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75975" y="1109329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9349" name="Text Box 137">
            <a:extLst>
              <a:ext uri="{FF2B5EF4-FFF2-40B4-BE49-F238E27FC236}">
                <a16:creationId xmlns:a16="http://schemas.microsoft.com/office/drawing/2014/main" id="{AD8AE7CF-232B-484C-9815-DBC240402BA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015838" y="1120489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9350" name="Text Box 138">
            <a:extLst>
              <a:ext uri="{FF2B5EF4-FFF2-40B4-BE49-F238E27FC236}">
                <a16:creationId xmlns:a16="http://schemas.microsoft.com/office/drawing/2014/main" id="{ED2E3E68-6F83-417E-AD82-5063F7D4EBD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138788" y="1118695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9351" name="Line 139">
            <a:extLst>
              <a:ext uri="{FF2B5EF4-FFF2-40B4-BE49-F238E27FC236}">
                <a16:creationId xmlns:a16="http://schemas.microsoft.com/office/drawing/2014/main" id="{DCBAB150-D341-43A6-9D35-30DB5BFD34F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502950" y="1116171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352" name="Line 140">
            <a:extLst>
              <a:ext uri="{FF2B5EF4-FFF2-40B4-BE49-F238E27FC236}">
                <a16:creationId xmlns:a16="http://schemas.microsoft.com/office/drawing/2014/main" id="{C0F3A3A9-65F3-438C-B71C-618D92E1AE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227938" y="1116171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353" name="Text Box 141">
            <a:extLst>
              <a:ext uri="{FF2B5EF4-FFF2-40B4-BE49-F238E27FC236}">
                <a16:creationId xmlns:a16="http://schemas.microsoft.com/office/drawing/2014/main" id="{EDD10112-D684-4F6E-87D9-96A62D55B21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59738" y="1118695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9354" name="Text Box 142">
            <a:extLst>
              <a:ext uri="{FF2B5EF4-FFF2-40B4-BE49-F238E27FC236}">
                <a16:creationId xmlns:a16="http://schemas.microsoft.com/office/drawing/2014/main" id="{7AC2FD1F-5D1E-4F79-BDA9-0A015913360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46850" y="107934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9355" name="Text Box 143">
            <a:extLst>
              <a:ext uri="{FF2B5EF4-FFF2-40B4-BE49-F238E27FC236}">
                <a16:creationId xmlns:a16="http://schemas.microsoft.com/office/drawing/2014/main" id="{C90F65CB-1CDC-4D35-A8FE-D9011B9ED18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4888" y="1118330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9356" name="Rectangle 144">
            <a:extLst>
              <a:ext uri="{FF2B5EF4-FFF2-40B4-BE49-F238E27FC236}">
                <a16:creationId xmlns:a16="http://schemas.microsoft.com/office/drawing/2014/main" id="{3AEC507F-6255-4F77-B740-1D6EFFDBD143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227813" y="1081389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9357" name="Rectangle 145">
            <a:extLst>
              <a:ext uri="{FF2B5EF4-FFF2-40B4-BE49-F238E27FC236}">
                <a16:creationId xmlns:a16="http://schemas.microsoft.com/office/drawing/2014/main" id="{CFA6B99C-2FCE-4DFF-A313-98B873729D90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773663" y="1094724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9358" name="Text Box 146">
            <a:extLst>
              <a:ext uri="{FF2B5EF4-FFF2-40B4-BE49-F238E27FC236}">
                <a16:creationId xmlns:a16="http://schemas.microsoft.com/office/drawing/2014/main" id="{653A5686-F98F-4122-8986-31AC4171695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559850" y="1091326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9359" name="Text Box 147">
            <a:extLst>
              <a:ext uri="{FF2B5EF4-FFF2-40B4-BE49-F238E27FC236}">
                <a16:creationId xmlns:a16="http://schemas.microsoft.com/office/drawing/2014/main" id="{485B6060-EE3D-4D29-9C4B-DC38D060ED5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136332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9360" name="Picture 148" descr="toshiba_satellite_5105">
            <a:extLst>
              <a:ext uri="{FF2B5EF4-FFF2-40B4-BE49-F238E27FC236}">
                <a16:creationId xmlns:a16="http://schemas.microsoft.com/office/drawing/2014/main" id="{AB380B67-C7D1-481B-9838-CA0DD066A3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26575" y="1100693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61" name="Text Box 149">
            <a:extLst>
              <a:ext uri="{FF2B5EF4-FFF2-40B4-BE49-F238E27FC236}">
                <a16:creationId xmlns:a16="http://schemas.microsoft.com/office/drawing/2014/main" id="{A1E97A6A-4038-4A6E-BB0D-B72FC5707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59738" y="1127331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9362" name="Text Box 150">
            <a:extLst>
              <a:ext uri="{FF2B5EF4-FFF2-40B4-BE49-F238E27FC236}">
                <a16:creationId xmlns:a16="http://schemas.microsoft.com/office/drawing/2014/main" id="{08036BA7-72DB-458B-87C1-48DF95634A7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83700" y="1084135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9363" name="Text Box 151">
            <a:extLst>
              <a:ext uri="{FF2B5EF4-FFF2-40B4-BE49-F238E27FC236}">
                <a16:creationId xmlns:a16="http://schemas.microsoft.com/office/drawing/2014/main" id="{760501C4-B578-416F-BA6C-9083DCA7FD8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63425" y="1087818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9364" name="Text Box 152">
            <a:extLst>
              <a:ext uri="{FF2B5EF4-FFF2-40B4-BE49-F238E27FC236}">
                <a16:creationId xmlns:a16="http://schemas.microsoft.com/office/drawing/2014/main" id="{6992CECD-97AB-4A10-B44C-7BF726F0933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98169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9365" name="Text Box 153">
            <a:extLst>
              <a:ext uri="{FF2B5EF4-FFF2-40B4-BE49-F238E27FC236}">
                <a16:creationId xmlns:a16="http://schemas.microsoft.com/office/drawing/2014/main" id="{59B1DEDC-D8AB-408A-AE83-670B95759E6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07213" y="1090247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9366" name="Line 154">
            <a:extLst>
              <a:ext uri="{FF2B5EF4-FFF2-40B4-BE49-F238E27FC236}">
                <a16:creationId xmlns:a16="http://schemas.microsoft.com/office/drawing/2014/main" id="{54AAFB02-A084-4BB3-9E9D-D3B46A98D6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683925" y="1093851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9367" name="Picture 155" descr="j0214984[1]">
            <a:extLst>
              <a:ext uri="{FF2B5EF4-FFF2-40B4-BE49-F238E27FC236}">
                <a16:creationId xmlns:a16="http://schemas.microsoft.com/office/drawing/2014/main" id="{29D36B47-F051-4785-9B2D-C9948DF0C3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91200" y="1084135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68" name="Line 156">
            <a:extLst>
              <a:ext uri="{FF2B5EF4-FFF2-40B4-BE49-F238E27FC236}">
                <a16:creationId xmlns:a16="http://schemas.microsoft.com/office/drawing/2014/main" id="{A2C5DB50-F6F6-43D0-81D0-21DB2489255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8183363" y="1092057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369" name="Text Box 157">
            <a:extLst>
              <a:ext uri="{FF2B5EF4-FFF2-40B4-BE49-F238E27FC236}">
                <a16:creationId xmlns:a16="http://schemas.microsoft.com/office/drawing/2014/main" id="{9C181F99-0551-4CFE-BB5E-19B5288B67B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59625" y="1105741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9370" name="Text Box 158">
            <a:extLst>
              <a:ext uri="{FF2B5EF4-FFF2-40B4-BE49-F238E27FC236}">
                <a16:creationId xmlns:a16="http://schemas.microsoft.com/office/drawing/2014/main" id="{7F247E35-B8A1-4CEA-A54D-526A68BFD87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55363" y="1104661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9371" name="Text Box 159">
            <a:extLst>
              <a:ext uri="{FF2B5EF4-FFF2-40B4-BE49-F238E27FC236}">
                <a16:creationId xmlns:a16="http://schemas.microsoft.com/office/drawing/2014/main" id="{F2BA8679-CD8E-437A-8B31-B8080A534E9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91875" y="1111488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9372" name="Text Box 160">
            <a:extLst>
              <a:ext uri="{FF2B5EF4-FFF2-40B4-BE49-F238E27FC236}">
                <a16:creationId xmlns:a16="http://schemas.microsoft.com/office/drawing/2014/main" id="{EC7F1201-EDDE-4029-9A37-F891A67C762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231738" y="1122648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9373" name="Text Box 161">
            <a:extLst>
              <a:ext uri="{FF2B5EF4-FFF2-40B4-BE49-F238E27FC236}">
                <a16:creationId xmlns:a16="http://schemas.microsoft.com/office/drawing/2014/main" id="{D75B7FB7-7F18-40A6-BE57-F2DD8557371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354688" y="1120854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9374" name="Line 162">
            <a:extLst>
              <a:ext uri="{FF2B5EF4-FFF2-40B4-BE49-F238E27FC236}">
                <a16:creationId xmlns:a16="http://schemas.microsoft.com/office/drawing/2014/main" id="{016574D7-BE3A-4FDC-B18E-CCCD790B3A3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718850" y="1118330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375" name="Line 163">
            <a:extLst>
              <a:ext uri="{FF2B5EF4-FFF2-40B4-BE49-F238E27FC236}">
                <a16:creationId xmlns:a16="http://schemas.microsoft.com/office/drawing/2014/main" id="{88165E30-607B-4341-9706-BA86A0C21C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443838" y="1118330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9376" name="Text Box 164">
            <a:extLst>
              <a:ext uri="{FF2B5EF4-FFF2-40B4-BE49-F238E27FC236}">
                <a16:creationId xmlns:a16="http://schemas.microsoft.com/office/drawing/2014/main" id="{DD286A9F-D6BB-4F7A-9856-2DA3582C768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75638" y="1120854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9377" name="Text Box 165">
            <a:extLst>
              <a:ext uri="{FF2B5EF4-FFF2-40B4-BE49-F238E27FC236}">
                <a16:creationId xmlns:a16="http://schemas.microsoft.com/office/drawing/2014/main" id="{2A53B50E-6A03-46F5-9F6B-964C4E6962B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62750" y="108150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9378" name="Text Box 166">
            <a:extLst>
              <a:ext uri="{FF2B5EF4-FFF2-40B4-BE49-F238E27FC236}">
                <a16:creationId xmlns:a16="http://schemas.microsoft.com/office/drawing/2014/main" id="{52FFFBD2-5EB5-4220-A268-148FBB83F41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0788" y="1120489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9379" name="Text Box 168">
            <a:extLst>
              <a:ext uri="{FF2B5EF4-FFF2-40B4-BE49-F238E27FC236}">
                <a16:creationId xmlns:a16="http://schemas.microsoft.com/office/drawing/2014/main" id="{77AF8B3C-1DA7-4FE0-A773-4AA94821F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0"/>
            <a:ext cx="7215187" cy="285750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600" b="1">
                <a:solidFill>
                  <a:srgbClr val="3386FF"/>
                </a:solidFill>
              </a:rPr>
              <a:t>LOS CONECTORES EN LA LEXICOGRAFÍA DIDÁCTICA.</a:t>
            </a:r>
          </a:p>
        </p:txBody>
      </p:sp>
      <p:sp>
        <p:nvSpPr>
          <p:cNvPr id="2215" name="Text Box 167">
            <a:extLst>
              <a:ext uri="{FF2B5EF4-FFF2-40B4-BE49-F238E27FC236}">
                <a16:creationId xmlns:a16="http://schemas.microsoft.com/office/drawing/2014/main" id="{EB2A12E0-F151-44C0-B635-2582131A7DF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0" y="0"/>
            <a:ext cx="1143000" cy="62865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/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FFFF00"/>
                </a:solidFill>
                <a:latin typeface="+mj-lt"/>
              </a:rPr>
              <a:t>Los conectores en la lexicografía didáctica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José Luis Herrero </a:t>
            </a:r>
            <a:r>
              <a:rPr lang="es-ES" sz="1000" b="1" dirty="0" err="1">
                <a:solidFill>
                  <a:schemeClr val="bg1"/>
                </a:solidFill>
                <a:latin typeface="+mj-lt"/>
              </a:rPr>
              <a:t>Ingelmo</a:t>
            </a:r>
            <a:r>
              <a:rPr lang="es-ES" sz="1000" b="1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joluin@usal.es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  <a:hlinkClick r:id="rId5"/>
              </a:rPr>
              <a:t>http://web.usal.es/joluin</a:t>
            </a: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SEMINARIO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INTERNACIONAL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GRAMÁTICA, SEMÁNTICA, PRAGMÁTICA Y DICCIONARIOS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rgbClr val="C00000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Universidad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Carlos III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23-24 Octubre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2008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b="1" dirty="0">
                <a:solidFill>
                  <a:schemeClr val="bg1"/>
                </a:solidFill>
                <a:latin typeface="Bernard MT Condensed" pitchFamily="18" charset="0"/>
              </a:rPr>
              <a:t> </a:t>
            </a:r>
          </a:p>
          <a:p>
            <a:pPr algn="ctr">
              <a:spcAft>
                <a:spcPts val="700"/>
              </a:spcAft>
              <a:defRPr/>
            </a:pPr>
            <a:endParaRPr lang="es-ES" b="1" dirty="0">
              <a:solidFill>
                <a:schemeClr val="bg1"/>
              </a:solidFill>
              <a:latin typeface="Bernard MT Condensed" pitchFamily="18" charset="0"/>
            </a:endParaRPr>
          </a:p>
        </p:txBody>
      </p:sp>
      <p:pic>
        <p:nvPicPr>
          <p:cNvPr id="4" name="Picture 186">
            <a:extLst>
              <a:ext uri="{FF2B5EF4-FFF2-40B4-BE49-F238E27FC236}">
                <a16:creationId xmlns:a16="http://schemas.microsoft.com/office/drawing/2014/main" id="{EDFA732E-DAC6-43B1-9661-EE6716CBC1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368305"/>
            <a:ext cx="1214414" cy="9182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35" name="Picture 187">
            <a:extLst>
              <a:ext uri="{FF2B5EF4-FFF2-40B4-BE49-F238E27FC236}">
                <a16:creationId xmlns:a16="http://schemas.microsoft.com/office/drawing/2014/main" id="{AAB060BF-BABA-4045-916F-5FD06C91E6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44" y="142852"/>
            <a:ext cx="857231" cy="64291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383" name="172 Marcador de número de diapositiva">
            <a:extLst>
              <a:ext uri="{FF2B5EF4-FFF2-40B4-BE49-F238E27FC236}">
                <a16:creationId xmlns:a16="http://schemas.microsoft.com/office/drawing/2014/main" id="{052AA1FC-42CA-4896-BFBA-89F258BC0C69}"/>
              </a:ext>
            </a:extLst>
          </p:cNvPr>
          <p:cNvSpPr txBox="1">
            <a:spLocks/>
          </p:cNvSpPr>
          <p:nvPr/>
        </p:nvSpPr>
        <p:spPr bwMode="auto">
          <a:xfrm>
            <a:off x="8643938" y="6286500"/>
            <a:ext cx="285750" cy="28575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1D7A">
                <a:alpha val="69019"/>
              </a:srgb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2F82C74B-A75B-453E-98E1-B039068A8B77}" type="slidenum">
              <a:rPr lang="es-ES" altLang="es-ES" sz="1400">
                <a:solidFill>
                  <a:srgbClr val="001D7A"/>
                </a:solidFill>
              </a:rPr>
              <a:pPr algn="r" eaLnBrk="1" hangingPunct="1"/>
              <a:t>3</a:t>
            </a:fld>
            <a:endParaRPr lang="es-ES" altLang="es-ES" sz="1400">
              <a:solidFill>
                <a:srgbClr val="001D7A"/>
              </a:solidFill>
            </a:endParaRPr>
          </a:p>
        </p:txBody>
      </p:sp>
      <p:graphicFrame>
        <p:nvGraphicFramePr>
          <p:cNvPr id="171" name="170 Tabla">
            <a:extLst>
              <a:ext uri="{FF2B5EF4-FFF2-40B4-BE49-F238E27FC236}">
                <a16:creationId xmlns:a16="http://schemas.microsoft.com/office/drawing/2014/main" id="{169F22DD-CDBC-4556-9324-68519CF424A8}"/>
              </a:ext>
            </a:extLst>
          </p:cNvPr>
          <p:cNvGraphicFramePr>
            <a:graphicFrameLocks noGrp="1"/>
          </p:cNvGraphicFramePr>
          <p:nvPr/>
        </p:nvGraphicFramePr>
        <p:xfrm>
          <a:off x="1571625" y="1357313"/>
          <a:ext cx="7358063" cy="214312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475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4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50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0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43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s-ES_tradnl" sz="12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1ª DOC. LITERARIA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1ª DOC. LEXICOGRÁFICA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CORDE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CREA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1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i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 suma</a:t>
                      </a:r>
                      <a:endParaRPr lang="es-ES_tradnl" sz="1200" b="1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XV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1670 (Henríquez)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1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i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 conclusión</a:t>
                      </a:r>
                      <a:endParaRPr lang="es-ES_tradnl" sz="1200" b="1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XV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1729 (Autoridades)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1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i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 resumen</a:t>
                      </a:r>
                      <a:endParaRPr lang="es-ES_tradnl" sz="12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XVI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1803 (Academia)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1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i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 síntesis</a:t>
                      </a:r>
                      <a:endParaRPr lang="es-ES_tradnl" sz="12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XIX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-------------------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74" name="173 Tabla">
            <a:extLst>
              <a:ext uri="{FF2B5EF4-FFF2-40B4-BE49-F238E27FC236}">
                <a16:creationId xmlns:a16="http://schemas.microsoft.com/office/drawing/2014/main" id="{730C7CB2-9B42-4D08-B9AE-C9B72CDCE5B7}"/>
              </a:ext>
            </a:extLst>
          </p:cNvPr>
          <p:cNvGraphicFramePr>
            <a:graphicFrameLocks noGrp="1"/>
          </p:cNvGraphicFramePr>
          <p:nvPr/>
        </p:nvGraphicFramePr>
        <p:xfrm>
          <a:off x="2071688" y="4357688"/>
          <a:ext cx="6143625" cy="1470025"/>
        </p:xfrm>
        <a:graphic>
          <a:graphicData uri="http://schemas.openxmlformats.org/drawingml/2006/table">
            <a:tbl>
              <a:tblPr/>
              <a:tblGrid>
                <a:gridCol w="1232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75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38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004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LATÍN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0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i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 suma</a:t>
                      </a:r>
                      <a:endParaRPr lang="es-ES_tradnl" sz="120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cap="small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 </a:t>
                      </a:r>
                      <a:r>
                        <a:rPr lang="es-ES_tradnl" sz="1200" b="1" cap="small" dirty="0" err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summa</a:t>
                      </a:r>
                      <a:endParaRPr lang="es-ES_tradnl" sz="1200" b="1" dirty="0">
                        <a:solidFill>
                          <a:srgbClr val="003399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449580" algn="just">
                        <a:spcAft>
                          <a:spcPts val="0"/>
                        </a:spcAft>
                      </a:pPr>
                      <a:r>
                        <a:rPr lang="en-US" sz="1200" b="1" cap="small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 summa, ad </a:t>
                      </a:r>
                      <a:r>
                        <a:rPr lang="en-US" sz="1200" b="1" cap="small" dirty="0" err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summam</a:t>
                      </a:r>
                      <a:r>
                        <a:rPr lang="en-US" sz="1200" b="1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(Auto.)</a:t>
                      </a:r>
                      <a:endParaRPr lang="es-ES_tradnl" sz="1200" b="1" dirty="0">
                        <a:solidFill>
                          <a:srgbClr val="003399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449580" algn="just">
                        <a:spcAft>
                          <a:spcPts val="0"/>
                        </a:spcAft>
                      </a:pPr>
                      <a:r>
                        <a:rPr lang="es-ES_tradnl" sz="1200" b="1" cap="small" dirty="0" err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denique</a:t>
                      </a:r>
                      <a:r>
                        <a:rPr lang="es-ES_tradnl" sz="1200" b="1" cap="small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s-ES_tradnl" sz="1200" b="1" cap="small" dirty="0" err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summatim</a:t>
                      </a:r>
                      <a:r>
                        <a:rPr lang="es-ES_tradnl" sz="1200" b="1" cap="small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es-ES_tradnl" sz="1200" b="1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_tradnl" sz="1200" b="1" cap="small" dirty="0" err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tandem</a:t>
                      </a:r>
                      <a:r>
                        <a:rPr lang="es-ES_tradnl" sz="1200" b="1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(Terreros)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0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i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 conclusión</a:t>
                      </a:r>
                      <a:endParaRPr lang="es-ES_tradnl" sz="120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--------------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cap="small" dirty="0" err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denique</a:t>
                      </a:r>
                      <a:r>
                        <a:rPr lang="es-ES_tradnl" sz="1200" b="1" cap="small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s-ES_tradnl" sz="1200" b="1" cap="small" dirty="0" err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tandem</a:t>
                      </a:r>
                      <a:r>
                        <a:rPr lang="es-ES_tradnl" sz="1200" b="1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(1780) / </a:t>
                      </a:r>
                      <a:r>
                        <a:rPr lang="es-ES_tradnl" sz="1200" b="1" cap="small" dirty="0" err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denique</a:t>
                      </a:r>
                      <a:r>
                        <a:rPr lang="es-ES_tradnl" sz="1200" b="1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(Terreros)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0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i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 resumen</a:t>
                      </a:r>
                      <a:endParaRPr lang="es-ES_tradnl" sz="120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--------------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cap="small" dirty="0" err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denique</a:t>
                      </a:r>
                      <a:r>
                        <a:rPr lang="es-ES_tradnl" sz="1200" b="1" cap="small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s-ES_tradnl" sz="1200" b="1" cap="small" dirty="0" err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paucis</a:t>
                      </a:r>
                      <a:r>
                        <a:rPr lang="es-ES_tradnl" sz="1200" b="1" cap="small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ES_tradnl" sz="1200" b="1" cap="small" dirty="0" err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verbis</a:t>
                      </a:r>
                      <a:r>
                        <a:rPr lang="es-ES_tradnl" sz="1200" b="1" cap="small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(1803)</a:t>
                      </a:r>
                      <a:endParaRPr lang="es-ES_tradnl" sz="1200" b="1" dirty="0">
                        <a:solidFill>
                          <a:srgbClr val="003399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0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i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 síntesis</a:t>
                      </a:r>
                      <a:endParaRPr lang="es-ES_tradnl" sz="12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--------------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0033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----------------------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446" name="Rectangle 1">
            <a:extLst>
              <a:ext uri="{FF2B5EF4-FFF2-40B4-BE49-F238E27FC236}">
                <a16:creationId xmlns:a16="http://schemas.microsoft.com/office/drawing/2014/main" id="{F1384842-E5B5-418E-8CE4-96899AA61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br>
              <a:rPr lang="es-ES_tradnl" altLang="es-ES"/>
            </a:br>
            <a:endParaRPr lang="es-ES_tradnl" altLang="es-ES"/>
          </a:p>
        </p:txBody>
      </p:sp>
      <p:sp>
        <p:nvSpPr>
          <p:cNvPr id="9447" name="Rectangle 2">
            <a:extLst>
              <a:ext uri="{FF2B5EF4-FFF2-40B4-BE49-F238E27FC236}">
                <a16:creationId xmlns:a16="http://schemas.microsoft.com/office/drawing/2014/main" id="{9109B7B0-37BD-4F45-99A3-B2D74635D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17838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73" name="172 CuadroTexto">
            <a:extLst>
              <a:ext uri="{FF2B5EF4-FFF2-40B4-BE49-F238E27FC236}">
                <a16:creationId xmlns:a16="http://schemas.microsoft.com/office/drawing/2014/main" id="{3E9C6238-9F1A-4FAB-8445-942B2B604E07}"/>
              </a:ext>
            </a:extLst>
          </p:cNvPr>
          <p:cNvSpPr txBox="1"/>
          <p:nvPr/>
        </p:nvSpPr>
        <p:spPr>
          <a:xfrm>
            <a:off x="2928938" y="571500"/>
            <a:ext cx="4572000" cy="307975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REFORMULADORES DE RECAPITULACIÓN  A.1.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>
            <a:extLst>
              <a:ext uri="{FF2B5EF4-FFF2-40B4-BE49-F238E27FC236}">
                <a16:creationId xmlns:a16="http://schemas.microsoft.com/office/drawing/2014/main" id="{07E5804B-18A2-4FD0-8FD1-A087E0ACED6E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932413" y="1068435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28" name="Rectangle 5">
            <a:extLst>
              <a:ext uri="{FF2B5EF4-FFF2-40B4-BE49-F238E27FC236}">
                <a16:creationId xmlns:a16="http://schemas.microsoft.com/office/drawing/2014/main" id="{DB460806-2B4E-4439-89A6-016A1A448596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478263" y="1081770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29" name="Text Box 6">
            <a:extLst>
              <a:ext uri="{FF2B5EF4-FFF2-40B4-BE49-F238E27FC236}">
                <a16:creationId xmlns:a16="http://schemas.microsoft.com/office/drawing/2014/main" id="{C718464E-A0F9-4782-AF7C-774EE8CC471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64450" y="1078372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1030" name="Text Box 7">
            <a:extLst>
              <a:ext uri="{FF2B5EF4-FFF2-40B4-BE49-F238E27FC236}">
                <a16:creationId xmlns:a16="http://schemas.microsoft.com/office/drawing/2014/main" id="{FD97EC19-B8CB-4F2A-BB45-08B59009F26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00625" y="1123378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1031" name="Picture 8" descr="toshiba_satellite_5105">
            <a:extLst>
              <a:ext uri="{FF2B5EF4-FFF2-40B4-BE49-F238E27FC236}">
                <a16:creationId xmlns:a16="http://schemas.microsoft.com/office/drawing/2014/main" id="{5A582B79-2BFD-48D3-8245-F6B7CB270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1175" y="1087739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" name="Text Box 9">
            <a:extLst>
              <a:ext uri="{FF2B5EF4-FFF2-40B4-BE49-F238E27FC236}">
                <a16:creationId xmlns:a16="http://schemas.microsoft.com/office/drawing/2014/main" id="{FBB80F7D-6CC8-4924-8CC2-DF53450FF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364338" y="1114377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1033" name="Text Box 10">
            <a:extLst>
              <a:ext uri="{FF2B5EF4-FFF2-40B4-BE49-F238E27FC236}">
                <a16:creationId xmlns:a16="http://schemas.microsoft.com/office/drawing/2014/main" id="{BFEB81B5-1A9A-4847-82B5-139EA0DF6D3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588300" y="1071181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1034" name="Text Box 11">
            <a:extLst>
              <a:ext uri="{FF2B5EF4-FFF2-40B4-BE49-F238E27FC236}">
                <a16:creationId xmlns:a16="http://schemas.microsoft.com/office/drawing/2014/main" id="{BFBC95A3-444C-473C-AAEB-FBDAA213998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468025" y="1074864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1035" name="Text Box 12">
            <a:extLst>
              <a:ext uri="{FF2B5EF4-FFF2-40B4-BE49-F238E27FC236}">
                <a16:creationId xmlns:a16="http://schemas.microsoft.com/office/drawing/2014/main" id="{5FBDE122-A93D-4F2C-9F72-6B596699056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03750" y="1085215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1036" name="Text Box 13">
            <a:extLst>
              <a:ext uri="{FF2B5EF4-FFF2-40B4-BE49-F238E27FC236}">
                <a16:creationId xmlns:a16="http://schemas.microsoft.com/office/drawing/2014/main" id="{952EA378-3339-41DA-9282-53B542EF7ED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11813" y="1077293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1037" name="Line 14">
            <a:extLst>
              <a:ext uri="{FF2B5EF4-FFF2-40B4-BE49-F238E27FC236}">
                <a16:creationId xmlns:a16="http://schemas.microsoft.com/office/drawing/2014/main" id="{2B0D5445-537B-4460-A925-A0CF7F0758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388525" y="1080897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1038" name="Picture 15" descr="j0214984[1]">
            <a:extLst>
              <a:ext uri="{FF2B5EF4-FFF2-40B4-BE49-F238E27FC236}">
                <a16:creationId xmlns:a16="http://schemas.microsoft.com/office/drawing/2014/main" id="{704B4B99-9E15-4DB6-B43E-16BACEE257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5800" y="1071181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9" name="Line 16">
            <a:extLst>
              <a:ext uri="{FF2B5EF4-FFF2-40B4-BE49-F238E27FC236}">
                <a16:creationId xmlns:a16="http://schemas.microsoft.com/office/drawing/2014/main" id="{598BC7EA-D52B-4DE7-B2E2-361447C698C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887963" y="1079103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40" name="Text Box 17">
            <a:extLst>
              <a:ext uri="{FF2B5EF4-FFF2-40B4-BE49-F238E27FC236}">
                <a16:creationId xmlns:a16="http://schemas.microsoft.com/office/drawing/2014/main" id="{EDF0879C-FABE-4714-8466-4DC02F36310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092787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1041" name="Text Box 18">
            <a:extLst>
              <a:ext uri="{FF2B5EF4-FFF2-40B4-BE49-F238E27FC236}">
                <a16:creationId xmlns:a16="http://schemas.microsoft.com/office/drawing/2014/main" id="{CE8D5E86-C803-4865-B0A2-14742FFFE04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59963" y="1091707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42" name="Text Box 19">
            <a:extLst>
              <a:ext uri="{FF2B5EF4-FFF2-40B4-BE49-F238E27FC236}">
                <a16:creationId xmlns:a16="http://schemas.microsoft.com/office/drawing/2014/main" id="{B54B8D83-C232-46CB-A8A2-900F7D0364F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6475" y="1098534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43" name="Text Box 20">
            <a:extLst>
              <a:ext uri="{FF2B5EF4-FFF2-40B4-BE49-F238E27FC236}">
                <a16:creationId xmlns:a16="http://schemas.microsoft.com/office/drawing/2014/main" id="{040FCBE8-23A7-4716-A955-0F31BB235FC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936338" y="110969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1044" name="Text Box 21">
            <a:extLst>
              <a:ext uri="{FF2B5EF4-FFF2-40B4-BE49-F238E27FC236}">
                <a16:creationId xmlns:a16="http://schemas.microsoft.com/office/drawing/2014/main" id="{6D8BB29D-6E7B-4FCD-87A1-4ABBD4BF551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059288" y="1107900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1045" name="Line 22">
            <a:extLst>
              <a:ext uri="{FF2B5EF4-FFF2-40B4-BE49-F238E27FC236}">
                <a16:creationId xmlns:a16="http://schemas.microsoft.com/office/drawing/2014/main" id="{6F2C7400-C5D0-4917-BAC3-2B6308B7CE1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423450" y="1105376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46" name="Line 23">
            <a:extLst>
              <a:ext uri="{FF2B5EF4-FFF2-40B4-BE49-F238E27FC236}">
                <a16:creationId xmlns:a16="http://schemas.microsoft.com/office/drawing/2014/main" id="{D4D8D1A2-4BE6-40A4-89C4-528C5D4791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148438" y="1105376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47" name="Text Box 24">
            <a:extLst>
              <a:ext uri="{FF2B5EF4-FFF2-40B4-BE49-F238E27FC236}">
                <a16:creationId xmlns:a16="http://schemas.microsoft.com/office/drawing/2014/main" id="{90110E05-CEA8-49A9-8DEA-BC3AC224DF0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80238" y="1107900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1048" name="Text Box 25">
            <a:extLst>
              <a:ext uri="{FF2B5EF4-FFF2-40B4-BE49-F238E27FC236}">
                <a16:creationId xmlns:a16="http://schemas.microsoft.com/office/drawing/2014/main" id="{104D52E8-DA69-4496-AB38-63F68F81D8F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68546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1049" name="Text Box 26">
            <a:extLst>
              <a:ext uri="{FF2B5EF4-FFF2-40B4-BE49-F238E27FC236}">
                <a16:creationId xmlns:a16="http://schemas.microsoft.com/office/drawing/2014/main" id="{5B744E20-B4D3-438B-BD60-E6E2776F376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15388" y="1107535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1050" name="Rectangle 27">
            <a:extLst>
              <a:ext uri="{FF2B5EF4-FFF2-40B4-BE49-F238E27FC236}">
                <a16:creationId xmlns:a16="http://schemas.microsoft.com/office/drawing/2014/main" id="{4E226D82-3189-41B3-B3EE-FDA4975295A0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148313" y="1070594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51" name="Rectangle 28">
            <a:extLst>
              <a:ext uri="{FF2B5EF4-FFF2-40B4-BE49-F238E27FC236}">
                <a16:creationId xmlns:a16="http://schemas.microsoft.com/office/drawing/2014/main" id="{C0A3B846-02A0-44E9-A26C-B68DF83911FA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694163" y="1083929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52" name="Text Box 29">
            <a:extLst>
              <a:ext uri="{FF2B5EF4-FFF2-40B4-BE49-F238E27FC236}">
                <a16:creationId xmlns:a16="http://schemas.microsoft.com/office/drawing/2014/main" id="{DEF55222-676A-44BE-A3AB-65C52CC8699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80350" y="1080531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1053" name="Text Box 30">
            <a:extLst>
              <a:ext uri="{FF2B5EF4-FFF2-40B4-BE49-F238E27FC236}">
                <a16:creationId xmlns:a16="http://schemas.microsoft.com/office/drawing/2014/main" id="{BF78B6B2-98F0-4F07-92A6-16AA83A0FF5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16525" y="1125537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1054" name="Picture 31" descr="toshiba_satellite_5105">
            <a:extLst>
              <a:ext uri="{FF2B5EF4-FFF2-40B4-BE49-F238E27FC236}">
                <a16:creationId xmlns:a16="http://schemas.microsoft.com/office/drawing/2014/main" id="{2D0C381E-2FB5-4B1E-882A-11BE852603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7075" y="1089898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5" name="Text Box 32">
            <a:extLst>
              <a:ext uri="{FF2B5EF4-FFF2-40B4-BE49-F238E27FC236}">
                <a16:creationId xmlns:a16="http://schemas.microsoft.com/office/drawing/2014/main" id="{0A0925AE-53BB-428C-BCC1-8A66529C8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0238" y="1116536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1056" name="Text Box 33">
            <a:extLst>
              <a:ext uri="{FF2B5EF4-FFF2-40B4-BE49-F238E27FC236}">
                <a16:creationId xmlns:a16="http://schemas.microsoft.com/office/drawing/2014/main" id="{02A60183-E390-42E8-AA07-162FB80970E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04200" y="1073340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1057" name="Text Box 34">
            <a:extLst>
              <a:ext uri="{FF2B5EF4-FFF2-40B4-BE49-F238E27FC236}">
                <a16:creationId xmlns:a16="http://schemas.microsoft.com/office/drawing/2014/main" id="{B6F10D2A-5F7E-4790-953F-60C8FE86225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683925" y="1077023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1058" name="Text Box 35">
            <a:extLst>
              <a:ext uri="{FF2B5EF4-FFF2-40B4-BE49-F238E27FC236}">
                <a16:creationId xmlns:a16="http://schemas.microsoft.com/office/drawing/2014/main" id="{F4D92471-0571-48DA-AD0C-EE1C5357EA6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19650" y="1087374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1059" name="Text Box 36">
            <a:extLst>
              <a:ext uri="{FF2B5EF4-FFF2-40B4-BE49-F238E27FC236}">
                <a16:creationId xmlns:a16="http://schemas.microsoft.com/office/drawing/2014/main" id="{8227F103-000F-425F-8DFC-DB3E32ED1DD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27713" y="1079452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1060" name="Line 37">
            <a:extLst>
              <a:ext uri="{FF2B5EF4-FFF2-40B4-BE49-F238E27FC236}">
                <a16:creationId xmlns:a16="http://schemas.microsoft.com/office/drawing/2014/main" id="{709C8986-CABA-4FA0-AC23-41555FD8A3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604425" y="1083056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1061" name="Picture 38" descr="j0214984[1]">
            <a:extLst>
              <a:ext uri="{FF2B5EF4-FFF2-40B4-BE49-F238E27FC236}">
                <a16:creationId xmlns:a16="http://schemas.microsoft.com/office/drawing/2014/main" id="{73D21079-423B-4414-B4B3-439EE7950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1700" y="1073340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2" name="Line 39">
            <a:extLst>
              <a:ext uri="{FF2B5EF4-FFF2-40B4-BE49-F238E27FC236}">
                <a16:creationId xmlns:a16="http://schemas.microsoft.com/office/drawing/2014/main" id="{F84C8A26-E9AE-4878-B7FB-03201FF5CDE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103863" y="1081262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63" name="Text Box 40">
            <a:extLst>
              <a:ext uri="{FF2B5EF4-FFF2-40B4-BE49-F238E27FC236}">
                <a16:creationId xmlns:a16="http://schemas.microsoft.com/office/drawing/2014/main" id="{29AAA3B0-1D05-4A44-82CF-FB03A74392F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094946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1064" name="Text Box 41">
            <a:extLst>
              <a:ext uri="{FF2B5EF4-FFF2-40B4-BE49-F238E27FC236}">
                <a16:creationId xmlns:a16="http://schemas.microsoft.com/office/drawing/2014/main" id="{EF7FDA84-27F7-4612-A70E-351F26BB173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675863" y="1093866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65" name="Text Box 42">
            <a:extLst>
              <a:ext uri="{FF2B5EF4-FFF2-40B4-BE49-F238E27FC236}">
                <a16:creationId xmlns:a16="http://schemas.microsoft.com/office/drawing/2014/main" id="{70A16950-50CD-4350-AEAF-003818E0C9B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2375" y="1100693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66" name="Text Box 43">
            <a:extLst>
              <a:ext uri="{FF2B5EF4-FFF2-40B4-BE49-F238E27FC236}">
                <a16:creationId xmlns:a16="http://schemas.microsoft.com/office/drawing/2014/main" id="{9C2D9164-65CE-4D8B-AC74-2EB88923BC2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52238" y="111185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1067" name="Text Box 44">
            <a:extLst>
              <a:ext uri="{FF2B5EF4-FFF2-40B4-BE49-F238E27FC236}">
                <a16:creationId xmlns:a16="http://schemas.microsoft.com/office/drawing/2014/main" id="{E2431A2B-BF88-48A9-8F5C-CB24F1F9008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75188" y="1110059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1068" name="Line 45">
            <a:extLst>
              <a:ext uri="{FF2B5EF4-FFF2-40B4-BE49-F238E27FC236}">
                <a16:creationId xmlns:a16="http://schemas.microsoft.com/office/drawing/2014/main" id="{C45A5AB3-E2A5-4150-B725-8CC0D0E9497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639350" y="1107535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69" name="Line 46">
            <a:extLst>
              <a:ext uri="{FF2B5EF4-FFF2-40B4-BE49-F238E27FC236}">
                <a16:creationId xmlns:a16="http://schemas.microsoft.com/office/drawing/2014/main" id="{4A5362E6-355D-4150-99B3-02D40D88DB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364338" y="1107535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70" name="Text Box 47">
            <a:extLst>
              <a:ext uri="{FF2B5EF4-FFF2-40B4-BE49-F238E27FC236}">
                <a16:creationId xmlns:a16="http://schemas.microsoft.com/office/drawing/2014/main" id="{B71518C6-8D8F-4CA1-894B-586C07493CE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96138" y="1110059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1071" name="Text Box 48">
            <a:extLst>
              <a:ext uri="{FF2B5EF4-FFF2-40B4-BE49-F238E27FC236}">
                <a16:creationId xmlns:a16="http://schemas.microsoft.com/office/drawing/2014/main" id="{BC874D9F-F38F-487D-9F5E-0BC745CE717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70705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1072" name="Text Box 49">
            <a:extLst>
              <a:ext uri="{FF2B5EF4-FFF2-40B4-BE49-F238E27FC236}">
                <a16:creationId xmlns:a16="http://schemas.microsoft.com/office/drawing/2014/main" id="{A30B0D40-7722-48E9-A37A-B62FDE8E8A3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31288" y="1109694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1073" name="Rectangle 52">
            <a:extLst>
              <a:ext uri="{FF2B5EF4-FFF2-40B4-BE49-F238E27FC236}">
                <a16:creationId xmlns:a16="http://schemas.microsoft.com/office/drawing/2014/main" id="{3712E999-E2AF-4400-9A8F-0EB092899D5E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364213" y="1072753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74" name="Rectangle 53">
            <a:extLst>
              <a:ext uri="{FF2B5EF4-FFF2-40B4-BE49-F238E27FC236}">
                <a16:creationId xmlns:a16="http://schemas.microsoft.com/office/drawing/2014/main" id="{1204C64C-198A-4A18-8980-E0ADB0ABB1C9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910063" y="1086088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75" name="Text Box 54">
            <a:extLst>
              <a:ext uri="{FF2B5EF4-FFF2-40B4-BE49-F238E27FC236}">
                <a16:creationId xmlns:a16="http://schemas.microsoft.com/office/drawing/2014/main" id="{79428F1F-101E-4AD8-B396-F37BBD39AF9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96250" y="1082690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1076" name="Text Box 55">
            <a:extLst>
              <a:ext uri="{FF2B5EF4-FFF2-40B4-BE49-F238E27FC236}">
                <a16:creationId xmlns:a16="http://schemas.microsoft.com/office/drawing/2014/main" id="{D4C7FAD0-D6BE-4D4F-A3F9-E2959C9FFC0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32425" y="1127696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1077" name="Picture 56" descr="toshiba_satellite_5105">
            <a:extLst>
              <a:ext uri="{FF2B5EF4-FFF2-40B4-BE49-F238E27FC236}">
                <a16:creationId xmlns:a16="http://schemas.microsoft.com/office/drawing/2014/main" id="{2FADED96-411A-4144-AB06-43BE8F0B2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2975" y="1092057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8" name="Text Box 57">
            <a:extLst>
              <a:ext uri="{FF2B5EF4-FFF2-40B4-BE49-F238E27FC236}">
                <a16:creationId xmlns:a16="http://schemas.microsoft.com/office/drawing/2014/main" id="{7A077D2C-6BC9-4803-ADB3-E1D1569F9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96138" y="1118695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1079" name="Text Box 58">
            <a:extLst>
              <a:ext uri="{FF2B5EF4-FFF2-40B4-BE49-F238E27FC236}">
                <a16:creationId xmlns:a16="http://schemas.microsoft.com/office/drawing/2014/main" id="{8BA8AE78-8332-43FB-A81A-789CDAB3402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020100" y="1075499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1080" name="Text Box 59">
            <a:extLst>
              <a:ext uri="{FF2B5EF4-FFF2-40B4-BE49-F238E27FC236}">
                <a16:creationId xmlns:a16="http://schemas.microsoft.com/office/drawing/2014/main" id="{3A4FDF14-F816-4DF5-8CA1-F74D5A4F6F1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899825" y="1079182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1081" name="Text Box 60">
            <a:extLst>
              <a:ext uri="{FF2B5EF4-FFF2-40B4-BE49-F238E27FC236}">
                <a16:creationId xmlns:a16="http://schemas.microsoft.com/office/drawing/2014/main" id="{0D90B268-7789-4B8A-AAF9-79EE16C3578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35550" y="1089533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1082" name="Text Box 61">
            <a:extLst>
              <a:ext uri="{FF2B5EF4-FFF2-40B4-BE49-F238E27FC236}">
                <a16:creationId xmlns:a16="http://schemas.microsoft.com/office/drawing/2014/main" id="{A9C1B77F-D476-41B5-A8ED-5F7C8E30C48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43613" y="1081611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1083" name="Line 62">
            <a:extLst>
              <a:ext uri="{FF2B5EF4-FFF2-40B4-BE49-F238E27FC236}">
                <a16:creationId xmlns:a16="http://schemas.microsoft.com/office/drawing/2014/main" id="{1F188AC9-6D41-401E-B6DC-4CE21FB307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820325" y="1085215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1084" name="Picture 63" descr="j0214984[1]">
            <a:extLst>
              <a:ext uri="{FF2B5EF4-FFF2-40B4-BE49-F238E27FC236}">
                <a16:creationId xmlns:a16="http://schemas.microsoft.com/office/drawing/2014/main" id="{9FDB1C3A-E916-4C24-8B04-F62143960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7600" y="1075499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" name="Line 64">
            <a:extLst>
              <a:ext uri="{FF2B5EF4-FFF2-40B4-BE49-F238E27FC236}">
                <a16:creationId xmlns:a16="http://schemas.microsoft.com/office/drawing/2014/main" id="{72BD23CF-D27D-4620-A0BB-5058EE6F859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319763" y="1083421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86" name="Text Box 65">
            <a:extLst>
              <a:ext uri="{FF2B5EF4-FFF2-40B4-BE49-F238E27FC236}">
                <a16:creationId xmlns:a16="http://schemas.microsoft.com/office/drawing/2014/main" id="{F8159527-7828-4247-A7E7-A282FED125C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097105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1087" name="Text Box 66">
            <a:extLst>
              <a:ext uri="{FF2B5EF4-FFF2-40B4-BE49-F238E27FC236}">
                <a16:creationId xmlns:a16="http://schemas.microsoft.com/office/drawing/2014/main" id="{1A0F60C4-2814-492B-BB3C-45C0830F802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891763" y="1096025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88" name="Text Box 67">
            <a:extLst>
              <a:ext uri="{FF2B5EF4-FFF2-40B4-BE49-F238E27FC236}">
                <a16:creationId xmlns:a16="http://schemas.microsoft.com/office/drawing/2014/main" id="{92E9376C-0FAF-4398-A49C-4F384F153B1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928275" y="1102852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89" name="Text Box 68">
            <a:extLst>
              <a:ext uri="{FF2B5EF4-FFF2-40B4-BE49-F238E27FC236}">
                <a16:creationId xmlns:a16="http://schemas.microsoft.com/office/drawing/2014/main" id="{9CE1E39E-8606-479B-A20B-1E5D47E6614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68138" y="111401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1090" name="Text Box 69">
            <a:extLst>
              <a:ext uri="{FF2B5EF4-FFF2-40B4-BE49-F238E27FC236}">
                <a16:creationId xmlns:a16="http://schemas.microsoft.com/office/drawing/2014/main" id="{9605D675-FC56-4423-A427-0FB5D6D7D8B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91088" y="1112218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1091" name="Line 70">
            <a:extLst>
              <a:ext uri="{FF2B5EF4-FFF2-40B4-BE49-F238E27FC236}">
                <a16:creationId xmlns:a16="http://schemas.microsoft.com/office/drawing/2014/main" id="{C2FDCB66-F287-455A-9E8D-A1B2ED8ACDC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855250" y="1109694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92" name="Line 71">
            <a:extLst>
              <a:ext uri="{FF2B5EF4-FFF2-40B4-BE49-F238E27FC236}">
                <a16:creationId xmlns:a16="http://schemas.microsoft.com/office/drawing/2014/main" id="{893EF1A4-B457-4D2C-8964-42DEAE7E36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580238" y="1109694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93" name="Text Box 72">
            <a:extLst>
              <a:ext uri="{FF2B5EF4-FFF2-40B4-BE49-F238E27FC236}">
                <a16:creationId xmlns:a16="http://schemas.microsoft.com/office/drawing/2014/main" id="{74794B1D-B010-4D72-9BB7-4EBA8D225BF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012038" y="1112218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1094" name="Text Box 73">
            <a:extLst>
              <a:ext uri="{FF2B5EF4-FFF2-40B4-BE49-F238E27FC236}">
                <a16:creationId xmlns:a16="http://schemas.microsoft.com/office/drawing/2014/main" id="{661A8959-61B6-4112-8A16-2F19C04A894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7286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1095" name="Text Box 74">
            <a:extLst>
              <a:ext uri="{FF2B5EF4-FFF2-40B4-BE49-F238E27FC236}">
                <a16:creationId xmlns:a16="http://schemas.microsoft.com/office/drawing/2014/main" id="{71955518-CAF1-4B53-8E95-5028637264E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47188" y="1111853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1096" name="Rectangle 75">
            <a:extLst>
              <a:ext uri="{FF2B5EF4-FFF2-40B4-BE49-F238E27FC236}">
                <a16:creationId xmlns:a16="http://schemas.microsoft.com/office/drawing/2014/main" id="{0D0A62ED-2D1C-4AB8-8BC6-D01623163BE4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580113" y="1074912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97" name="Rectangle 76">
            <a:extLst>
              <a:ext uri="{FF2B5EF4-FFF2-40B4-BE49-F238E27FC236}">
                <a16:creationId xmlns:a16="http://schemas.microsoft.com/office/drawing/2014/main" id="{E5C622F5-2FCB-4D93-B6F6-898E23234ED3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125963" y="1088247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98" name="Text Box 77">
            <a:extLst>
              <a:ext uri="{FF2B5EF4-FFF2-40B4-BE49-F238E27FC236}">
                <a16:creationId xmlns:a16="http://schemas.microsoft.com/office/drawing/2014/main" id="{12A1F60C-89EF-4CF1-8CBC-02B7E7565A4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912150" y="1084849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1099" name="Text Box 78">
            <a:extLst>
              <a:ext uri="{FF2B5EF4-FFF2-40B4-BE49-F238E27FC236}">
                <a16:creationId xmlns:a16="http://schemas.microsoft.com/office/drawing/2014/main" id="{9DD2A78B-8F64-4627-8002-2277675C4FD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48325" y="1129855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1100" name="Picture 79" descr="toshiba_satellite_5105">
            <a:extLst>
              <a:ext uri="{FF2B5EF4-FFF2-40B4-BE49-F238E27FC236}">
                <a16:creationId xmlns:a16="http://schemas.microsoft.com/office/drawing/2014/main" id="{6558C34E-1490-4859-861E-2533276681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78875" y="1094216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01" name="Text Box 80">
            <a:extLst>
              <a:ext uri="{FF2B5EF4-FFF2-40B4-BE49-F238E27FC236}">
                <a16:creationId xmlns:a16="http://schemas.microsoft.com/office/drawing/2014/main" id="{5C072DD0-F102-4A9C-AA8B-B25535AA6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012038" y="1120854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1102" name="Text Box 81">
            <a:extLst>
              <a:ext uri="{FF2B5EF4-FFF2-40B4-BE49-F238E27FC236}">
                <a16:creationId xmlns:a16="http://schemas.microsoft.com/office/drawing/2014/main" id="{B9B5042C-8EA8-4248-A7AA-7722CC492EB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236000" y="1077658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1103" name="Text Box 82">
            <a:extLst>
              <a:ext uri="{FF2B5EF4-FFF2-40B4-BE49-F238E27FC236}">
                <a16:creationId xmlns:a16="http://schemas.microsoft.com/office/drawing/2014/main" id="{F5805586-AA57-41EC-9A9C-74885E49878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15725" y="1081341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1104" name="Text Box 83">
            <a:extLst>
              <a:ext uri="{FF2B5EF4-FFF2-40B4-BE49-F238E27FC236}">
                <a16:creationId xmlns:a16="http://schemas.microsoft.com/office/drawing/2014/main" id="{8A296892-C951-4EAD-AF97-3B7FA40CB5F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51450" y="1091692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1105" name="Text Box 84">
            <a:extLst>
              <a:ext uri="{FF2B5EF4-FFF2-40B4-BE49-F238E27FC236}">
                <a16:creationId xmlns:a16="http://schemas.microsoft.com/office/drawing/2014/main" id="{1B8BF5DC-832E-462E-A4EC-7BCB433A3AC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59513" y="1083770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1106" name="Line 85">
            <a:extLst>
              <a:ext uri="{FF2B5EF4-FFF2-40B4-BE49-F238E27FC236}">
                <a16:creationId xmlns:a16="http://schemas.microsoft.com/office/drawing/2014/main" id="{334B27D3-5E66-42EE-9DC5-7F0285F951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036225" y="1087374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1107" name="Picture 86" descr="j0214984[1]">
            <a:extLst>
              <a:ext uri="{FF2B5EF4-FFF2-40B4-BE49-F238E27FC236}">
                <a16:creationId xmlns:a16="http://schemas.microsoft.com/office/drawing/2014/main" id="{C6DFA8DC-E55C-40AB-8944-564AE4DEE8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43500" y="1077658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8" name="Line 87">
            <a:extLst>
              <a:ext uri="{FF2B5EF4-FFF2-40B4-BE49-F238E27FC236}">
                <a16:creationId xmlns:a16="http://schemas.microsoft.com/office/drawing/2014/main" id="{ED4A7EAF-7688-4315-91B1-DF58D0E7D36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535663" y="1085580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109" name="Text Box 88">
            <a:extLst>
              <a:ext uri="{FF2B5EF4-FFF2-40B4-BE49-F238E27FC236}">
                <a16:creationId xmlns:a16="http://schemas.microsoft.com/office/drawing/2014/main" id="{91E6F0A8-CCBC-4EE1-AE25-3A2787FD4BB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11925" y="1099264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1110" name="Text Box 89">
            <a:extLst>
              <a:ext uri="{FF2B5EF4-FFF2-40B4-BE49-F238E27FC236}">
                <a16:creationId xmlns:a16="http://schemas.microsoft.com/office/drawing/2014/main" id="{818F7F36-F6C5-45DE-9317-D80DA624563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07663" y="1098184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111" name="Text Box 90">
            <a:extLst>
              <a:ext uri="{FF2B5EF4-FFF2-40B4-BE49-F238E27FC236}">
                <a16:creationId xmlns:a16="http://schemas.microsoft.com/office/drawing/2014/main" id="{F59FD787-ED15-40E8-9F03-0A6E1BC356B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44175" y="1105011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112" name="Text Box 91">
            <a:extLst>
              <a:ext uri="{FF2B5EF4-FFF2-40B4-BE49-F238E27FC236}">
                <a16:creationId xmlns:a16="http://schemas.microsoft.com/office/drawing/2014/main" id="{91A17B4E-4B3A-40BF-A941-EFFA52292E0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84038" y="111617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1113" name="Text Box 92">
            <a:extLst>
              <a:ext uri="{FF2B5EF4-FFF2-40B4-BE49-F238E27FC236}">
                <a16:creationId xmlns:a16="http://schemas.microsoft.com/office/drawing/2014/main" id="{00302958-6EEF-42D1-845A-0C4D594AD4F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706988" y="1114377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1114" name="Line 93">
            <a:extLst>
              <a:ext uri="{FF2B5EF4-FFF2-40B4-BE49-F238E27FC236}">
                <a16:creationId xmlns:a16="http://schemas.microsoft.com/office/drawing/2014/main" id="{B6ED6C4C-20F1-4F1A-863D-1FFCEF35BD7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071150" y="1111853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115" name="Line 94">
            <a:extLst>
              <a:ext uri="{FF2B5EF4-FFF2-40B4-BE49-F238E27FC236}">
                <a16:creationId xmlns:a16="http://schemas.microsoft.com/office/drawing/2014/main" id="{E2B0DDC6-94CA-4D6B-BBE0-60514B37BDD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796138" y="1111853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116" name="Text Box 95">
            <a:extLst>
              <a:ext uri="{FF2B5EF4-FFF2-40B4-BE49-F238E27FC236}">
                <a16:creationId xmlns:a16="http://schemas.microsoft.com/office/drawing/2014/main" id="{A0669678-899E-4AF7-AE17-9D31BB73DAD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27938" y="1114377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1117" name="Text Box 96">
            <a:extLst>
              <a:ext uri="{FF2B5EF4-FFF2-40B4-BE49-F238E27FC236}">
                <a16:creationId xmlns:a16="http://schemas.microsoft.com/office/drawing/2014/main" id="{401F7A98-E206-4A71-A66F-EF51F3D862E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715050" y="107502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1118" name="Text Box 97">
            <a:extLst>
              <a:ext uri="{FF2B5EF4-FFF2-40B4-BE49-F238E27FC236}">
                <a16:creationId xmlns:a16="http://schemas.microsoft.com/office/drawing/2014/main" id="{0E8D7E4C-02E3-413E-A206-0EBC7483B3D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063088" y="1114012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1119" name="Rectangle 98">
            <a:extLst>
              <a:ext uri="{FF2B5EF4-FFF2-40B4-BE49-F238E27FC236}">
                <a16:creationId xmlns:a16="http://schemas.microsoft.com/office/drawing/2014/main" id="{255C858D-B923-4273-8D03-DC0FFA730245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796013" y="1077071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120" name="Rectangle 99">
            <a:extLst>
              <a:ext uri="{FF2B5EF4-FFF2-40B4-BE49-F238E27FC236}">
                <a16:creationId xmlns:a16="http://schemas.microsoft.com/office/drawing/2014/main" id="{B1C8F374-39FF-4035-B191-504F8CD520F7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341863" y="1090406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121" name="Text Box 100">
            <a:extLst>
              <a:ext uri="{FF2B5EF4-FFF2-40B4-BE49-F238E27FC236}">
                <a16:creationId xmlns:a16="http://schemas.microsoft.com/office/drawing/2014/main" id="{D50B3E89-EF8C-4964-8AA8-0B5FC61F1C1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128050" y="1087008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1122" name="Text Box 101">
            <a:extLst>
              <a:ext uri="{FF2B5EF4-FFF2-40B4-BE49-F238E27FC236}">
                <a16:creationId xmlns:a16="http://schemas.microsoft.com/office/drawing/2014/main" id="{0C2EB452-A008-479F-82A1-DE960E4EC1A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132014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1123" name="Picture 102" descr="toshiba_satellite_5105">
            <a:extLst>
              <a:ext uri="{FF2B5EF4-FFF2-40B4-BE49-F238E27FC236}">
                <a16:creationId xmlns:a16="http://schemas.microsoft.com/office/drawing/2014/main" id="{9E8A2FF0-FE63-4AD8-B85A-59AD392401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94775" y="1096375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4" name="Text Box 103">
            <a:extLst>
              <a:ext uri="{FF2B5EF4-FFF2-40B4-BE49-F238E27FC236}">
                <a16:creationId xmlns:a16="http://schemas.microsoft.com/office/drawing/2014/main" id="{F419C1A7-F929-44AE-9178-176563649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7938" y="1123013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1125" name="Text Box 104">
            <a:extLst>
              <a:ext uri="{FF2B5EF4-FFF2-40B4-BE49-F238E27FC236}">
                <a16:creationId xmlns:a16="http://schemas.microsoft.com/office/drawing/2014/main" id="{18914BF6-23E5-4651-AF9F-8D4A3AAD8AA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51900" y="1079817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1126" name="Text Box 105">
            <a:extLst>
              <a:ext uri="{FF2B5EF4-FFF2-40B4-BE49-F238E27FC236}">
                <a16:creationId xmlns:a16="http://schemas.microsoft.com/office/drawing/2014/main" id="{EC474398-7CD7-4F58-A4E1-3AE5FEE8E33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31625" y="1083500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1127" name="Text Box 106">
            <a:extLst>
              <a:ext uri="{FF2B5EF4-FFF2-40B4-BE49-F238E27FC236}">
                <a16:creationId xmlns:a16="http://schemas.microsoft.com/office/drawing/2014/main" id="{FB21769B-2C9D-487A-966C-1E48C0F032A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93851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1128" name="Text Box 107">
            <a:extLst>
              <a:ext uri="{FF2B5EF4-FFF2-40B4-BE49-F238E27FC236}">
                <a16:creationId xmlns:a16="http://schemas.microsoft.com/office/drawing/2014/main" id="{1B4EEEF9-3A6A-45E5-B2C3-4944734B6B1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075413" y="1085929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1129" name="Line 108">
            <a:extLst>
              <a:ext uri="{FF2B5EF4-FFF2-40B4-BE49-F238E27FC236}">
                <a16:creationId xmlns:a16="http://schemas.microsoft.com/office/drawing/2014/main" id="{9FDF56F0-C37A-4E2D-8293-596D18AC13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252125" y="1089533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1130" name="Picture 109" descr="j0214984[1]">
            <a:extLst>
              <a:ext uri="{FF2B5EF4-FFF2-40B4-BE49-F238E27FC236}">
                <a16:creationId xmlns:a16="http://schemas.microsoft.com/office/drawing/2014/main" id="{D1902EBC-88AA-40DD-9011-CEDF30038D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9400" y="1079817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1" name="Line 110">
            <a:extLst>
              <a:ext uri="{FF2B5EF4-FFF2-40B4-BE49-F238E27FC236}">
                <a16:creationId xmlns:a16="http://schemas.microsoft.com/office/drawing/2014/main" id="{9085DFE3-9D41-45BC-A17A-1010E6D66CC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751563" y="1087739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132" name="Text Box 111">
            <a:extLst>
              <a:ext uri="{FF2B5EF4-FFF2-40B4-BE49-F238E27FC236}">
                <a16:creationId xmlns:a16="http://schemas.microsoft.com/office/drawing/2014/main" id="{1FC5FFF4-1147-4214-BA79-614F97CA2E6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27825" y="1101423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1133" name="Text Box 112">
            <a:extLst>
              <a:ext uri="{FF2B5EF4-FFF2-40B4-BE49-F238E27FC236}">
                <a16:creationId xmlns:a16="http://schemas.microsoft.com/office/drawing/2014/main" id="{9A5B415E-FA90-43C8-A0E6-A9627ABA518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23563" y="1100343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134" name="Text Box 113">
            <a:extLst>
              <a:ext uri="{FF2B5EF4-FFF2-40B4-BE49-F238E27FC236}">
                <a16:creationId xmlns:a16="http://schemas.microsoft.com/office/drawing/2014/main" id="{4530D4DD-4138-4784-A002-3E65FD4FB62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60075" y="1107170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135" name="Text Box 114">
            <a:extLst>
              <a:ext uri="{FF2B5EF4-FFF2-40B4-BE49-F238E27FC236}">
                <a16:creationId xmlns:a16="http://schemas.microsoft.com/office/drawing/2014/main" id="{C7A57110-4C41-4BCF-8539-3940D29BD59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99938" y="111833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1136" name="Text Box 115">
            <a:extLst>
              <a:ext uri="{FF2B5EF4-FFF2-40B4-BE49-F238E27FC236}">
                <a16:creationId xmlns:a16="http://schemas.microsoft.com/office/drawing/2014/main" id="{239A232E-42A3-4BC1-8F4D-5DAFDC7AC7A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922888" y="1116536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1137" name="Line 116">
            <a:extLst>
              <a:ext uri="{FF2B5EF4-FFF2-40B4-BE49-F238E27FC236}">
                <a16:creationId xmlns:a16="http://schemas.microsoft.com/office/drawing/2014/main" id="{BD321978-E4B4-44E8-A28C-7A68FAF6C84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287050" y="1114012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138" name="Line 117">
            <a:extLst>
              <a:ext uri="{FF2B5EF4-FFF2-40B4-BE49-F238E27FC236}">
                <a16:creationId xmlns:a16="http://schemas.microsoft.com/office/drawing/2014/main" id="{55C3964E-DE4A-4B89-92EA-F78DA6B3BC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012038" y="1114012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139" name="Text Box 118">
            <a:extLst>
              <a:ext uri="{FF2B5EF4-FFF2-40B4-BE49-F238E27FC236}">
                <a16:creationId xmlns:a16="http://schemas.microsoft.com/office/drawing/2014/main" id="{EE2EE08E-0043-47FF-BF96-EE2167BDB18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43838" y="1116536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1140" name="Text Box 119">
            <a:extLst>
              <a:ext uri="{FF2B5EF4-FFF2-40B4-BE49-F238E27FC236}">
                <a16:creationId xmlns:a16="http://schemas.microsoft.com/office/drawing/2014/main" id="{729C051D-64BE-4B80-9979-731BD074B79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930950" y="107718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1141" name="Text Box 120">
            <a:extLst>
              <a:ext uri="{FF2B5EF4-FFF2-40B4-BE49-F238E27FC236}">
                <a16:creationId xmlns:a16="http://schemas.microsoft.com/office/drawing/2014/main" id="{5525F423-08AF-4BF1-9DEC-C05252C7A11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278988" y="1116171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1142" name="Rectangle 121">
            <a:extLst>
              <a:ext uri="{FF2B5EF4-FFF2-40B4-BE49-F238E27FC236}">
                <a16:creationId xmlns:a16="http://schemas.microsoft.com/office/drawing/2014/main" id="{1DADB3B5-0951-4E04-869B-6C48D2008CF7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011913" y="1079230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143" name="Rectangle 122">
            <a:extLst>
              <a:ext uri="{FF2B5EF4-FFF2-40B4-BE49-F238E27FC236}">
                <a16:creationId xmlns:a16="http://schemas.microsoft.com/office/drawing/2014/main" id="{225CE8D5-C30C-4054-A3B8-D83DC85034CF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557763" y="1092565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144" name="Text Box 123">
            <a:extLst>
              <a:ext uri="{FF2B5EF4-FFF2-40B4-BE49-F238E27FC236}">
                <a16:creationId xmlns:a16="http://schemas.microsoft.com/office/drawing/2014/main" id="{2EFB14FD-5FAB-4E8E-935D-BCF43AA5F47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343950" y="1089167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1145" name="Text Box 124">
            <a:extLst>
              <a:ext uri="{FF2B5EF4-FFF2-40B4-BE49-F238E27FC236}">
                <a16:creationId xmlns:a16="http://schemas.microsoft.com/office/drawing/2014/main" id="{4190E841-9441-4AE2-9EAC-F246878228B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134173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1146" name="Picture 125" descr="toshiba_satellite_5105">
            <a:extLst>
              <a:ext uri="{FF2B5EF4-FFF2-40B4-BE49-F238E27FC236}">
                <a16:creationId xmlns:a16="http://schemas.microsoft.com/office/drawing/2014/main" id="{9C0991C9-1906-448D-972C-9E6E1D4E0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10675" y="1098534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47" name="Text Box 126">
            <a:extLst>
              <a:ext uri="{FF2B5EF4-FFF2-40B4-BE49-F238E27FC236}">
                <a16:creationId xmlns:a16="http://schemas.microsoft.com/office/drawing/2014/main" id="{9BD27E23-FB94-47E7-A06B-92950E652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443838" y="1125172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1148" name="Text Box 127">
            <a:extLst>
              <a:ext uri="{FF2B5EF4-FFF2-40B4-BE49-F238E27FC236}">
                <a16:creationId xmlns:a16="http://schemas.microsoft.com/office/drawing/2014/main" id="{FD864D47-AEA8-4ECC-87CF-541A1D90EB2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67800" y="1081976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1149" name="Text Box 128">
            <a:extLst>
              <a:ext uri="{FF2B5EF4-FFF2-40B4-BE49-F238E27FC236}">
                <a16:creationId xmlns:a16="http://schemas.microsoft.com/office/drawing/2014/main" id="{100FE00B-6B42-49C7-90A8-7ACDEA5E489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47525" y="1085659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1150" name="Text Box 129">
            <a:extLst>
              <a:ext uri="{FF2B5EF4-FFF2-40B4-BE49-F238E27FC236}">
                <a16:creationId xmlns:a16="http://schemas.microsoft.com/office/drawing/2014/main" id="{66BD1B73-475A-4EF5-91FA-96C047F5369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96010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1151" name="Text Box 130">
            <a:extLst>
              <a:ext uri="{FF2B5EF4-FFF2-40B4-BE49-F238E27FC236}">
                <a16:creationId xmlns:a16="http://schemas.microsoft.com/office/drawing/2014/main" id="{E0348E64-5476-4496-B5EE-843B023FA34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291313" y="1088088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1152" name="Line 131">
            <a:extLst>
              <a:ext uri="{FF2B5EF4-FFF2-40B4-BE49-F238E27FC236}">
                <a16:creationId xmlns:a16="http://schemas.microsoft.com/office/drawing/2014/main" id="{00715A89-4A48-4FCF-BE5A-7BAC1340A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468025" y="1091692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1153" name="Picture 132" descr="j0214984[1]">
            <a:extLst>
              <a:ext uri="{FF2B5EF4-FFF2-40B4-BE49-F238E27FC236}">
                <a16:creationId xmlns:a16="http://schemas.microsoft.com/office/drawing/2014/main" id="{4F49097C-ECC1-4713-8911-1DD9A9652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75300" y="1081976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4" name="Line 133">
            <a:extLst>
              <a:ext uri="{FF2B5EF4-FFF2-40B4-BE49-F238E27FC236}">
                <a16:creationId xmlns:a16="http://schemas.microsoft.com/office/drawing/2014/main" id="{B8A0EBB0-2497-46A5-B5CD-CBEB0209E73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967463" y="1089898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155" name="Text Box 134">
            <a:extLst>
              <a:ext uri="{FF2B5EF4-FFF2-40B4-BE49-F238E27FC236}">
                <a16:creationId xmlns:a16="http://schemas.microsoft.com/office/drawing/2014/main" id="{43189A5F-1339-469F-8F7D-12AFC27FAAA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43725" y="1103582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1156" name="Text Box 135">
            <a:extLst>
              <a:ext uri="{FF2B5EF4-FFF2-40B4-BE49-F238E27FC236}">
                <a16:creationId xmlns:a16="http://schemas.microsoft.com/office/drawing/2014/main" id="{8497568F-7697-476D-97E7-83356E2B31F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39463" y="1102502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157" name="Text Box 136">
            <a:extLst>
              <a:ext uri="{FF2B5EF4-FFF2-40B4-BE49-F238E27FC236}">
                <a16:creationId xmlns:a16="http://schemas.microsoft.com/office/drawing/2014/main" id="{DAE440F8-A27D-4E09-BD4D-0590159DA02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75975" y="1109329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158" name="Text Box 137">
            <a:extLst>
              <a:ext uri="{FF2B5EF4-FFF2-40B4-BE49-F238E27FC236}">
                <a16:creationId xmlns:a16="http://schemas.microsoft.com/office/drawing/2014/main" id="{271207CE-F16F-4185-95B2-57A8E407C31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015838" y="1120489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1159" name="Text Box 138">
            <a:extLst>
              <a:ext uri="{FF2B5EF4-FFF2-40B4-BE49-F238E27FC236}">
                <a16:creationId xmlns:a16="http://schemas.microsoft.com/office/drawing/2014/main" id="{A637307E-84B0-4ACB-9000-628D444B18C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138788" y="1118695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1160" name="Line 139">
            <a:extLst>
              <a:ext uri="{FF2B5EF4-FFF2-40B4-BE49-F238E27FC236}">
                <a16:creationId xmlns:a16="http://schemas.microsoft.com/office/drawing/2014/main" id="{3E0D27E8-84D5-4F05-A400-611CC2A173A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502950" y="1116171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161" name="Line 140">
            <a:extLst>
              <a:ext uri="{FF2B5EF4-FFF2-40B4-BE49-F238E27FC236}">
                <a16:creationId xmlns:a16="http://schemas.microsoft.com/office/drawing/2014/main" id="{104741BE-9D9D-446A-9706-23C11CBB62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227938" y="1116171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162" name="Text Box 141">
            <a:extLst>
              <a:ext uri="{FF2B5EF4-FFF2-40B4-BE49-F238E27FC236}">
                <a16:creationId xmlns:a16="http://schemas.microsoft.com/office/drawing/2014/main" id="{009E8D87-B48C-405A-ADB5-702D9453B7F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59738" y="1118695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1163" name="Text Box 142">
            <a:extLst>
              <a:ext uri="{FF2B5EF4-FFF2-40B4-BE49-F238E27FC236}">
                <a16:creationId xmlns:a16="http://schemas.microsoft.com/office/drawing/2014/main" id="{243FC7D7-9DF4-4FF5-B065-8E0D84920B2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46850" y="107934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1164" name="Text Box 143">
            <a:extLst>
              <a:ext uri="{FF2B5EF4-FFF2-40B4-BE49-F238E27FC236}">
                <a16:creationId xmlns:a16="http://schemas.microsoft.com/office/drawing/2014/main" id="{75726D81-4FAF-408B-B6A4-C05647C93D8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4888" y="1118330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1165" name="Rectangle 144">
            <a:extLst>
              <a:ext uri="{FF2B5EF4-FFF2-40B4-BE49-F238E27FC236}">
                <a16:creationId xmlns:a16="http://schemas.microsoft.com/office/drawing/2014/main" id="{A4E65D14-6FB5-407A-B392-D1860E0A82C3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227813" y="1081389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166" name="Rectangle 145">
            <a:extLst>
              <a:ext uri="{FF2B5EF4-FFF2-40B4-BE49-F238E27FC236}">
                <a16:creationId xmlns:a16="http://schemas.microsoft.com/office/drawing/2014/main" id="{4ECF7DD1-B5CC-4DC7-8519-C626133D66E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773663" y="1094724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167" name="Text Box 146">
            <a:extLst>
              <a:ext uri="{FF2B5EF4-FFF2-40B4-BE49-F238E27FC236}">
                <a16:creationId xmlns:a16="http://schemas.microsoft.com/office/drawing/2014/main" id="{FB22ADE5-620E-4FC6-92C5-69BA3714FEB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559850" y="1091326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1168" name="Text Box 147">
            <a:extLst>
              <a:ext uri="{FF2B5EF4-FFF2-40B4-BE49-F238E27FC236}">
                <a16:creationId xmlns:a16="http://schemas.microsoft.com/office/drawing/2014/main" id="{B5AEB432-7696-42F5-A14E-71B5C764DD4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136332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1169" name="Picture 148" descr="toshiba_satellite_5105">
            <a:extLst>
              <a:ext uri="{FF2B5EF4-FFF2-40B4-BE49-F238E27FC236}">
                <a16:creationId xmlns:a16="http://schemas.microsoft.com/office/drawing/2014/main" id="{49B14912-EB15-45E2-95CF-C4EA9C78A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26575" y="1100693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70" name="Text Box 149">
            <a:extLst>
              <a:ext uri="{FF2B5EF4-FFF2-40B4-BE49-F238E27FC236}">
                <a16:creationId xmlns:a16="http://schemas.microsoft.com/office/drawing/2014/main" id="{51A525CC-5253-473B-B2B7-0D753387B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59738" y="1127331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1171" name="Text Box 150">
            <a:extLst>
              <a:ext uri="{FF2B5EF4-FFF2-40B4-BE49-F238E27FC236}">
                <a16:creationId xmlns:a16="http://schemas.microsoft.com/office/drawing/2014/main" id="{7E091EBD-DE8C-442E-A466-6294D89064C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83700" y="1084135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1172" name="Text Box 151">
            <a:extLst>
              <a:ext uri="{FF2B5EF4-FFF2-40B4-BE49-F238E27FC236}">
                <a16:creationId xmlns:a16="http://schemas.microsoft.com/office/drawing/2014/main" id="{7F3C6234-A600-4C1E-9FBC-B73C2054261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63425" y="1087818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1173" name="Text Box 152">
            <a:extLst>
              <a:ext uri="{FF2B5EF4-FFF2-40B4-BE49-F238E27FC236}">
                <a16:creationId xmlns:a16="http://schemas.microsoft.com/office/drawing/2014/main" id="{B206D739-6CC4-4C37-BC04-CEC4BC7B9A7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98169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1174" name="Text Box 153">
            <a:extLst>
              <a:ext uri="{FF2B5EF4-FFF2-40B4-BE49-F238E27FC236}">
                <a16:creationId xmlns:a16="http://schemas.microsoft.com/office/drawing/2014/main" id="{B2945F4D-764C-4597-B06A-6B1A609ADDF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07213" y="1090247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1175" name="Line 154">
            <a:extLst>
              <a:ext uri="{FF2B5EF4-FFF2-40B4-BE49-F238E27FC236}">
                <a16:creationId xmlns:a16="http://schemas.microsoft.com/office/drawing/2014/main" id="{03BAB142-52B1-4F7F-B768-D58F9267E2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683925" y="1093851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1176" name="Picture 155" descr="j0214984[1]">
            <a:extLst>
              <a:ext uri="{FF2B5EF4-FFF2-40B4-BE49-F238E27FC236}">
                <a16:creationId xmlns:a16="http://schemas.microsoft.com/office/drawing/2014/main" id="{0D448A5D-9326-4643-B112-3D28F15345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91200" y="1084135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7" name="Line 156">
            <a:extLst>
              <a:ext uri="{FF2B5EF4-FFF2-40B4-BE49-F238E27FC236}">
                <a16:creationId xmlns:a16="http://schemas.microsoft.com/office/drawing/2014/main" id="{70F54B14-1553-4C24-BCDB-BC28C0113EB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8183363" y="1092057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178" name="Text Box 157">
            <a:extLst>
              <a:ext uri="{FF2B5EF4-FFF2-40B4-BE49-F238E27FC236}">
                <a16:creationId xmlns:a16="http://schemas.microsoft.com/office/drawing/2014/main" id="{B7BAE2B4-3758-4E74-BA0C-DFC886E0702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59625" y="1105741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1179" name="Text Box 158">
            <a:extLst>
              <a:ext uri="{FF2B5EF4-FFF2-40B4-BE49-F238E27FC236}">
                <a16:creationId xmlns:a16="http://schemas.microsoft.com/office/drawing/2014/main" id="{B8112E5D-62E5-4480-BCAA-432C634C859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55363" y="1104661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180" name="Text Box 159">
            <a:extLst>
              <a:ext uri="{FF2B5EF4-FFF2-40B4-BE49-F238E27FC236}">
                <a16:creationId xmlns:a16="http://schemas.microsoft.com/office/drawing/2014/main" id="{F9DCBB15-CB04-4551-858E-A4359FA5AF6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91875" y="1111488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181" name="Text Box 160">
            <a:extLst>
              <a:ext uri="{FF2B5EF4-FFF2-40B4-BE49-F238E27FC236}">
                <a16:creationId xmlns:a16="http://schemas.microsoft.com/office/drawing/2014/main" id="{5F9F54B9-0744-4360-89CD-63AF07676C6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231738" y="1122648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1182" name="Text Box 161">
            <a:extLst>
              <a:ext uri="{FF2B5EF4-FFF2-40B4-BE49-F238E27FC236}">
                <a16:creationId xmlns:a16="http://schemas.microsoft.com/office/drawing/2014/main" id="{75B03518-CB14-4942-9808-FBCAB742A33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354688" y="1120854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1183" name="Line 162">
            <a:extLst>
              <a:ext uri="{FF2B5EF4-FFF2-40B4-BE49-F238E27FC236}">
                <a16:creationId xmlns:a16="http://schemas.microsoft.com/office/drawing/2014/main" id="{105AD1D3-C9FA-472E-8EE0-5FDD435BF2D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718850" y="1118330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184" name="Line 163">
            <a:extLst>
              <a:ext uri="{FF2B5EF4-FFF2-40B4-BE49-F238E27FC236}">
                <a16:creationId xmlns:a16="http://schemas.microsoft.com/office/drawing/2014/main" id="{37B3D362-3AEC-4203-A2A9-D8C1A288C2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443838" y="1118330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185" name="Text Box 164">
            <a:extLst>
              <a:ext uri="{FF2B5EF4-FFF2-40B4-BE49-F238E27FC236}">
                <a16:creationId xmlns:a16="http://schemas.microsoft.com/office/drawing/2014/main" id="{D7346CF2-127A-4E3B-91CE-B75427499B6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75638" y="1120854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1186" name="Text Box 165">
            <a:extLst>
              <a:ext uri="{FF2B5EF4-FFF2-40B4-BE49-F238E27FC236}">
                <a16:creationId xmlns:a16="http://schemas.microsoft.com/office/drawing/2014/main" id="{82221C2D-9784-4FE9-9750-CF7647F3303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62750" y="108150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1187" name="Text Box 166">
            <a:extLst>
              <a:ext uri="{FF2B5EF4-FFF2-40B4-BE49-F238E27FC236}">
                <a16:creationId xmlns:a16="http://schemas.microsoft.com/office/drawing/2014/main" id="{785D1A11-0C1A-4A09-A5D2-22B72C79023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0788" y="1120489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1188" name="Text Box 168">
            <a:extLst>
              <a:ext uri="{FF2B5EF4-FFF2-40B4-BE49-F238E27FC236}">
                <a16:creationId xmlns:a16="http://schemas.microsoft.com/office/drawing/2014/main" id="{320F51BA-7318-4859-9363-BEBC32CAF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0"/>
            <a:ext cx="7215187" cy="285750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600" b="1">
                <a:solidFill>
                  <a:srgbClr val="3386FF"/>
                </a:solidFill>
              </a:rPr>
              <a:t>LOS CONECTORES EN LA LEXICOGRAFÍA DIDÁCTICA.</a:t>
            </a:r>
          </a:p>
        </p:txBody>
      </p:sp>
      <p:sp>
        <p:nvSpPr>
          <p:cNvPr id="2215" name="Text Box 167">
            <a:extLst>
              <a:ext uri="{FF2B5EF4-FFF2-40B4-BE49-F238E27FC236}">
                <a16:creationId xmlns:a16="http://schemas.microsoft.com/office/drawing/2014/main" id="{2A868951-68D2-4BFD-B5EC-ED57A670768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0" y="0"/>
            <a:ext cx="1143000" cy="62865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/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FFFF00"/>
                </a:solidFill>
                <a:latin typeface="+mj-lt"/>
              </a:rPr>
              <a:t>Los conectores en la lexicografía didáctica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José Luis Herrero </a:t>
            </a:r>
            <a:r>
              <a:rPr lang="es-ES" sz="1000" b="1" dirty="0" err="1">
                <a:solidFill>
                  <a:schemeClr val="bg1"/>
                </a:solidFill>
                <a:latin typeface="+mj-lt"/>
              </a:rPr>
              <a:t>Ingelmo</a:t>
            </a:r>
            <a:r>
              <a:rPr lang="es-ES" sz="1000" b="1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joluin@usal.es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  <a:hlinkClick r:id="rId5"/>
              </a:rPr>
              <a:t>http://web.usal.es/joluin</a:t>
            </a: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SEMINARIO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INTERNACIONAL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GRAMÁTICA, SEMÁNTICA, PRAGMÁTICA Y DICCIONARIOS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rgbClr val="C00000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Universidad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Carlos III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23-24 Octubre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2008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b="1" dirty="0">
                <a:solidFill>
                  <a:schemeClr val="bg1"/>
                </a:solidFill>
                <a:latin typeface="Bernard MT Condensed" pitchFamily="18" charset="0"/>
              </a:rPr>
              <a:t> </a:t>
            </a:r>
          </a:p>
          <a:p>
            <a:pPr algn="ctr">
              <a:spcAft>
                <a:spcPts val="700"/>
              </a:spcAft>
              <a:defRPr/>
            </a:pPr>
            <a:endParaRPr lang="es-ES" b="1" dirty="0">
              <a:solidFill>
                <a:schemeClr val="bg1"/>
              </a:solidFill>
              <a:latin typeface="Bernard MT Condensed" pitchFamily="18" charset="0"/>
            </a:endParaRPr>
          </a:p>
        </p:txBody>
      </p:sp>
      <p:pic>
        <p:nvPicPr>
          <p:cNvPr id="4" name="Picture 186">
            <a:extLst>
              <a:ext uri="{FF2B5EF4-FFF2-40B4-BE49-F238E27FC236}">
                <a16:creationId xmlns:a16="http://schemas.microsoft.com/office/drawing/2014/main" id="{7B347D01-B0D8-4264-B889-AD54B84FB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368305"/>
            <a:ext cx="1214414" cy="9182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35" name="Picture 187">
            <a:extLst>
              <a:ext uri="{FF2B5EF4-FFF2-40B4-BE49-F238E27FC236}">
                <a16:creationId xmlns:a16="http://schemas.microsoft.com/office/drawing/2014/main" id="{6940809A-02E2-4D83-9B4E-3CA65619B4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44" y="142852"/>
            <a:ext cx="857231" cy="64291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192" name="172 Marcador de número de diapositiva">
            <a:extLst>
              <a:ext uri="{FF2B5EF4-FFF2-40B4-BE49-F238E27FC236}">
                <a16:creationId xmlns:a16="http://schemas.microsoft.com/office/drawing/2014/main" id="{887BD513-F043-42CE-A42C-14F2F2F97FD2}"/>
              </a:ext>
            </a:extLst>
          </p:cNvPr>
          <p:cNvSpPr txBox="1">
            <a:spLocks/>
          </p:cNvSpPr>
          <p:nvPr/>
        </p:nvSpPr>
        <p:spPr bwMode="auto">
          <a:xfrm>
            <a:off x="8643938" y="6286500"/>
            <a:ext cx="285750" cy="28575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1D7A">
                <a:alpha val="69019"/>
              </a:srgb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0AB7C145-5E36-49F6-93E8-98421D909C00}" type="slidenum">
              <a:rPr lang="es-ES" altLang="es-ES" sz="1400">
                <a:solidFill>
                  <a:srgbClr val="001D7A"/>
                </a:solidFill>
              </a:rPr>
              <a:pPr algn="r" eaLnBrk="1" hangingPunct="1"/>
              <a:t>4</a:t>
            </a:fld>
            <a:endParaRPr lang="es-ES" altLang="es-ES" sz="1400">
              <a:solidFill>
                <a:srgbClr val="001D7A"/>
              </a:solidFill>
            </a:endParaRPr>
          </a:p>
        </p:txBody>
      </p:sp>
      <p:sp>
        <p:nvSpPr>
          <p:cNvPr id="1193" name="Rectangle 1">
            <a:extLst>
              <a:ext uri="{FF2B5EF4-FFF2-40B4-BE49-F238E27FC236}">
                <a16:creationId xmlns:a16="http://schemas.microsoft.com/office/drawing/2014/main" id="{CFB3BAAF-D00B-48DF-BC9C-483EDD4EC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br>
              <a:rPr lang="es-ES_tradnl" altLang="es-ES"/>
            </a:br>
            <a:endParaRPr lang="es-ES_tradnl" altLang="es-ES"/>
          </a:p>
        </p:txBody>
      </p:sp>
      <p:sp>
        <p:nvSpPr>
          <p:cNvPr id="1194" name="Rectangle 2">
            <a:extLst>
              <a:ext uri="{FF2B5EF4-FFF2-40B4-BE49-F238E27FC236}">
                <a16:creationId xmlns:a16="http://schemas.microsoft.com/office/drawing/2014/main" id="{87243CAF-ECF7-4CDA-8261-7DD108FF1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17838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8FFE97E0-6FC2-4B83-90DE-CAEF82AD1A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075" y="714375"/>
          <a:ext cx="8686800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8" imgW="9044865" imgH="3410431" progId="Word.Document.12">
                  <p:embed/>
                </p:oleObj>
              </mc:Choice>
              <mc:Fallback>
                <p:oleObj name="Documento" r:id="rId8" imgW="9044865" imgH="3410431" progId="Word.Documen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" y="714375"/>
                        <a:ext cx="8686800" cy="3276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9" name="178 CuadroTexto">
            <a:extLst>
              <a:ext uri="{FF2B5EF4-FFF2-40B4-BE49-F238E27FC236}">
                <a16:creationId xmlns:a16="http://schemas.microsoft.com/office/drawing/2014/main" id="{BBC298A1-CC56-48CA-8AD2-338AB5D25C2D}"/>
              </a:ext>
            </a:extLst>
          </p:cNvPr>
          <p:cNvSpPr txBox="1"/>
          <p:nvPr/>
        </p:nvSpPr>
        <p:spPr>
          <a:xfrm>
            <a:off x="2928938" y="357188"/>
            <a:ext cx="4429125" cy="307975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REFORMULADORES DE RECAPITULACIÓN  A.1. </a:t>
            </a:r>
          </a:p>
        </p:txBody>
      </p:sp>
      <p:pic>
        <p:nvPicPr>
          <p:cNvPr id="176" name="175 Imagen" descr="dareenresumen.jpg">
            <a:extLst>
              <a:ext uri="{FF2B5EF4-FFF2-40B4-BE49-F238E27FC236}">
                <a16:creationId xmlns:a16="http://schemas.microsoft.com/office/drawing/2014/main" id="{2A8D7CC4-250D-4DB9-BA2E-63EF3CD58D1F}"/>
              </a:ext>
            </a:extLst>
          </p:cNvPr>
          <p:cNvPicPr>
            <a:picLocks noChangeAspect="1"/>
          </p:cNvPicPr>
          <p:nvPr/>
        </p:nvPicPr>
        <p:blipFill>
          <a:blip r:embed="rId10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28728" y="4286256"/>
            <a:ext cx="3390900" cy="581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8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77" name="176 Imagen" descr="draeensuma.jpg">
            <a:extLst>
              <a:ext uri="{FF2B5EF4-FFF2-40B4-BE49-F238E27FC236}">
                <a16:creationId xmlns:a16="http://schemas.microsoft.com/office/drawing/2014/main" id="{A3407122-99B5-4E1A-8E08-3A5B821F34F3}"/>
              </a:ext>
            </a:extLst>
          </p:cNvPr>
          <p:cNvPicPr>
            <a:picLocks noChangeAspect="1"/>
          </p:cNvPicPr>
          <p:nvPr/>
        </p:nvPicPr>
        <p:blipFill>
          <a:blip r:embed="rId11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571604" y="5143512"/>
            <a:ext cx="2352675" cy="666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8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78" name="177 Imagen" descr="draeenconclusion.jpg">
            <a:extLst>
              <a:ext uri="{FF2B5EF4-FFF2-40B4-BE49-F238E27FC236}">
                <a16:creationId xmlns:a16="http://schemas.microsoft.com/office/drawing/2014/main" id="{67B75414-7D7F-44BA-99C9-A7685C79996B}"/>
              </a:ext>
            </a:extLst>
          </p:cNvPr>
          <p:cNvPicPr>
            <a:picLocks noChangeAspect="1"/>
          </p:cNvPicPr>
          <p:nvPr/>
        </p:nvPicPr>
        <p:blipFill>
          <a:blip r:embed="rId1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86314" y="5214950"/>
            <a:ext cx="3771900" cy="58102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cxnSp>
        <p:nvCxnSpPr>
          <p:cNvPr id="180" name="179 Conector recto">
            <a:extLst>
              <a:ext uri="{FF2B5EF4-FFF2-40B4-BE49-F238E27FC236}">
                <a16:creationId xmlns:a16="http://schemas.microsoft.com/office/drawing/2014/main" id="{D53A3C82-9C73-488D-9382-7A9790C73264}"/>
              </a:ext>
            </a:extLst>
          </p:cNvPr>
          <p:cNvCxnSpPr/>
          <p:nvPr/>
        </p:nvCxnSpPr>
        <p:spPr>
          <a:xfrm>
            <a:off x="1071563" y="1071563"/>
            <a:ext cx="785812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>
            <a:extLst>
              <a:ext uri="{FF2B5EF4-FFF2-40B4-BE49-F238E27FC236}">
                <a16:creationId xmlns:a16="http://schemas.microsoft.com/office/drawing/2014/main" id="{CDEE788F-1EF7-4144-8932-C4E95DCC9879}"/>
              </a:ext>
            </a:extLst>
          </p:cNvPr>
          <p:cNvCxnSpPr/>
          <p:nvPr/>
        </p:nvCxnSpPr>
        <p:spPr>
          <a:xfrm flipV="1">
            <a:off x="1071563" y="1714500"/>
            <a:ext cx="714375" cy="952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>
            <a:extLst>
              <a:ext uri="{FF2B5EF4-FFF2-40B4-BE49-F238E27FC236}">
                <a16:creationId xmlns:a16="http://schemas.microsoft.com/office/drawing/2014/main" id="{417D9367-DD62-46CC-AA3C-A4839273F710}"/>
              </a:ext>
            </a:extLst>
          </p:cNvPr>
          <p:cNvCxnSpPr/>
          <p:nvPr/>
        </p:nvCxnSpPr>
        <p:spPr>
          <a:xfrm>
            <a:off x="3500438" y="1071563"/>
            <a:ext cx="785812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>
            <a:extLst>
              <a:ext uri="{FF2B5EF4-FFF2-40B4-BE49-F238E27FC236}">
                <a16:creationId xmlns:a16="http://schemas.microsoft.com/office/drawing/2014/main" id="{A9E64C85-ADC2-433A-B3F5-79EC24E86AA9}"/>
              </a:ext>
            </a:extLst>
          </p:cNvPr>
          <p:cNvCxnSpPr/>
          <p:nvPr/>
        </p:nvCxnSpPr>
        <p:spPr>
          <a:xfrm>
            <a:off x="5715000" y="1071563"/>
            <a:ext cx="785813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185 Conector recto">
            <a:extLst>
              <a:ext uri="{FF2B5EF4-FFF2-40B4-BE49-F238E27FC236}">
                <a16:creationId xmlns:a16="http://schemas.microsoft.com/office/drawing/2014/main" id="{428C8C7B-9550-4BAF-B290-0BCFACD05CAD}"/>
              </a:ext>
            </a:extLst>
          </p:cNvPr>
          <p:cNvCxnSpPr/>
          <p:nvPr/>
        </p:nvCxnSpPr>
        <p:spPr>
          <a:xfrm>
            <a:off x="7500938" y="1071563"/>
            <a:ext cx="785812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>
            <a:extLst>
              <a:ext uri="{FF2B5EF4-FFF2-40B4-BE49-F238E27FC236}">
                <a16:creationId xmlns:a16="http://schemas.microsoft.com/office/drawing/2014/main" id="{CF100698-C152-4A91-A96D-873484ABC2E7}"/>
              </a:ext>
            </a:extLst>
          </p:cNvPr>
          <p:cNvCxnSpPr/>
          <p:nvPr/>
        </p:nvCxnSpPr>
        <p:spPr>
          <a:xfrm flipV="1">
            <a:off x="7500938" y="1714500"/>
            <a:ext cx="714375" cy="952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189 Conector recto">
            <a:extLst>
              <a:ext uri="{FF2B5EF4-FFF2-40B4-BE49-F238E27FC236}">
                <a16:creationId xmlns:a16="http://schemas.microsoft.com/office/drawing/2014/main" id="{74D730C6-609A-4C62-89FA-8D7799643F70}"/>
              </a:ext>
            </a:extLst>
          </p:cNvPr>
          <p:cNvCxnSpPr/>
          <p:nvPr/>
        </p:nvCxnSpPr>
        <p:spPr>
          <a:xfrm flipV="1">
            <a:off x="1071563" y="2214563"/>
            <a:ext cx="714375" cy="952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190 Conector recto">
            <a:extLst>
              <a:ext uri="{FF2B5EF4-FFF2-40B4-BE49-F238E27FC236}">
                <a16:creationId xmlns:a16="http://schemas.microsoft.com/office/drawing/2014/main" id="{F37CF248-5539-4AF7-A48C-01C0BE161D63}"/>
              </a:ext>
            </a:extLst>
          </p:cNvPr>
          <p:cNvCxnSpPr/>
          <p:nvPr/>
        </p:nvCxnSpPr>
        <p:spPr>
          <a:xfrm flipV="1">
            <a:off x="3214688" y="2214563"/>
            <a:ext cx="714375" cy="952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>
            <a:extLst>
              <a:ext uri="{FF2B5EF4-FFF2-40B4-BE49-F238E27FC236}">
                <a16:creationId xmlns:a16="http://schemas.microsoft.com/office/drawing/2014/main" id="{A7CCC58F-384E-4339-9322-B466C59E70DE}"/>
              </a:ext>
            </a:extLst>
          </p:cNvPr>
          <p:cNvCxnSpPr/>
          <p:nvPr/>
        </p:nvCxnSpPr>
        <p:spPr>
          <a:xfrm flipV="1">
            <a:off x="1071563" y="2714625"/>
            <a:ext cx="714375" cy="952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>
            <a:extLst>
              <a:ext uri="{FF2B5EF4-FFF2-40B4-BE49-F238E27FC236}">
                <a16:creationId xmlns:a16="http://schemas.microsoft.com/office/drawing/2014/main" id="{B825C7D1-C783-4C46-9F88-A799CB8F80BD}"/>
              </a:ext>
            </a:extLst>
          </p:cNvPr>
          <p:cNvCxnSpPr/>
          <p:nvPr/>
        </p:nvCxnSpPr>
        <p:spPr>
          <a:xfrm flipV="1">
            <a:off x="7500938" y="2214563"/>
            <a:ext cx="714375" cy="952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193 Conector recto">
            <a:extLst>
              <a:ext uri="{FF2B5EF4-FFF2-40B4-BE49-F238E27FC236}">
                <a16:creationId xmlns:a16="http://schemas.microsoft.com/office/drawing/2014/main" id="{EEE9F92B-261B-4032-8F48-097F68EE9996}"/>
              </a:ext>
            </a:extLst>
          </p:cNvPr>
          <p:cNvCxnSpPr/>
          <p:nvPr/>
        </p:nvCxnSpPr>
        <p:spPr>
          <a:xfrm flipV="1">
            <a:off x="7500938" y="2714625"/>
            <a:ext cx="714375" cy="952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194 Conector recto">
            <a:extLst>
              <a:ext uri="{FF2B5EF4-FFF2-40B4-BE49-F238E27FC236}">
                <a16:creationId xmlns:a16="http://schemas.microsoft.com/office/drawing/2014/main" id="{DDDF447A-04FF-4E97-8543-152AE8AB669A}"/>
              </a:ext>
            </a:extLst>
          </p:cNvPr>
          <p:cNvCxnSpPr/>
          <p:nvPr/>
        </p:nvCxnSpPr>
        <p:spPr>
          <a:xfrm>
            <a:off x="5572125" y="2214563"/>
            <a:ext cx="785813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195 Conector recto">
            <a:extLst>
              <a:ext uri="{FF2B5EF4-FFF2-40B4-BE49-F238E27FC236}">
                <a16:creationId xmlns:a16="http://schemas.microsoft.com/office/drawing/2014/main" id="{0D14A9C7-D456-48D1-B213-A81AC6C63696}"/>
              </a:ext>
            </a:extLst>
          </p:cNvPr>
          <p:cNvCxnSpPr/>
          <p:nvPr/>
        </p:nvCxnSpPr>
        <p:spPr>
          <a:xfrm>
            <a:off x="4000500" y="2714625"/>
            <a:ext cx="500063" cy="1588"/>
          </a:xfrm>
          <a:prstGeom prst="lin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">
            <a:extLst>
              <a:ext uri="{FF2B5EF4-FFF2-40B4-BE49-F238E27FC236}">
                <a16:creationId xmlns:a16="http://schemas.microsoft.com/office/drawing/2014/main" id="{9FCF01C4-6418-46D0-8A17-25177A2AF94D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932413" y="1068435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8D7E2929-3E08-4719-BA00-986EE078F07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478263" y="1081770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2053" name="Text Box 6">
            <a:extLst>
              <a:ext uri="{FF2B5EF4-FFF2-40B4-BE49-F238E27FC236}">
                <a16:creationId xmlns:a16="http://schemas.microsoft.com/office/drawing/2014/main" id="{B6B528A7-AF64-46BE-870F-68B68C1B9FE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64450" y="1078372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2054" name="Text Box 7">
            <a:extLst>
              <a:ext uri="{FF2B5EF4-FFF2-40B4-BE49-F238E27FC236}">
                <a16:creationId xmlns:a16="http://schemas.microsoft.com/office/drawing/2014/main" id="{BE9D3341-1E9B-4C2D-9297-9C697BB2FE1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00625" y="1123378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2055" name="Picture 8" descr="toshiba_satellite_5105">
            <a:extLst>
              <a:ext uri="{FF2B5EF4-FFF2-40B4-BE49-F238E27FC236}">
                <a16:creationId xmlns:a16="http://schemas.microsoft.com/office/drawing/2014/main" id="{557068AB-0D37-43F1-B184-894A2BA8C7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1175" y="1087739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6" name="Text Box 9">
            <a:extLst>
              <a:ext uri="{FF2B5EF4-FFF2-40B4-BE49-F238E27FC236}">
                <a16:creationId xmlns:a16="http://schemas.microsoft.com/office/drawing/2014/main" id="{AB51E93D-B8B8-4038-A225-80F87E8A4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364338" y="1114377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2057" name="Text Box 10">
            <a:extLst>
              <a:ext uri="{FF2B5EF4-FFF2-40B4-BE49-F238E27FC236}">
                <a16:creationId xmlns:a16="http://schemas.microsoft.com/office/drawing/2014/main" id="{C650D9FE-BB1A-491A-BAF2-8F407F12753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588300" y="1071181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2058" name="Text Box 11">
            <a:extLst>
              <a:ext uri="{FF2B5EF4-FFF2-40B4-BE49-F238E27FC236}">
                <a16:creationId xmlns:a16="http://schemas.microsoft.com/office/drawing/2014/main" id="{420F3E0C-1208-4417-80C3-CC9356352D3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468025" y="1074864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2059" name="Text Box 12">
            <a:extLst>
              <a:ext uri="{FF2B5EF4-FFF2-40B4-BE49-F238E27FC236}">
                <a16:creationId xmlns:a16="http://schemas.microsoft.com/office/drawing/2014/main" id="{86A08A78-61DC-4DBC-B8D1-B7FA14426A6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03750" y="1085215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2060" name="Text Box 13">
            <a:extLst>
              <a:ext uri="{FF2B5EF4-FFF2-40B4-BE49-F238E27FC236}">
                <a16:creationId xmlns:a16="http://schemas.microsoft.com/office/drawing/2014/main" id="{751703F9-F2B6-4772-9E38-A59667B647C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11813" y="1077293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2061" name="Line 14">
            <a:extLst>
              <a:ext uri="{FF2B5EF4-FFF2-40B4-BE49-F238E27FC236}">
                <a16:creationId xmlns:a16="http://schemas.microsoft.com/office/drawing/2014/main" id="{0D45FE4B-44D1-4FF5-B304-1C2386B115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388525" y="1080897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2062" name="Picture 15" descr="j0214984[1]">
            <a:extLst>
              <a:ext uri="{FF2B5EF4-FFF2-40B4-BE49-F238E27FC236}">
                <a16:creationId xmlns:a16="http://schemas.microsoft.com/office/drawing/2014/main" id="{40E6743E-1367-4059-A0BB-754AE5E0F0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5800" y="1071181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3" name="Line 16">
            <a:extLst>
              <a:ext uri="{FF2B5EF4-FFF2-40B4-BE49-F238E27FC236}">
                <a16:creationId xmlns:a16="http://schemas.microsoft.com/office/drawing/2014/main" id="{57495302-CA68-4158-86DF-0FB47C0B77D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887963" y="1079103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064" name="Text Box 17">
            <a:extLst>
              <a:ext uri="{FF2B5EF4-FFF2-40B4-BE49-F238E27FC236}">
                <a16:creationId xmlns:a16="http://schemas.microsoft.com/office/drawing/2014/main" id="{405C7EF4-67FF-41D5-B30F-4E13327AE78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092787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2065" name="Text Box 18">
            <a:extLst>
              <a:ext uri="{FF2B5EF4-FFF2-40B4-BE49-F238E27FC236}">
                <a16:creationId xmlns:a16="http://schemas.microsoft.com/office/drawing/2014/main" id="{DC92D811-4C47-43DD-8D7D-B0A1AC4DF8C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59963" y="1091707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2066" name="Text Box 19">
            <a:extLst>
              <a:ext uri="{FF2B5EF4-FFF2-40B4-BE49-F238E27FC236}">
                <a16:creationId xmlns:a16="http://schemas.microsoft.com/office/drawing/2014/main" id="{757F82F1-7DEF-4953-AB4C-A6233A6ACC2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6475" y="1098534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2067" name="Text Box 20">
            <a:extLst>
              <a:ext uri="{FF2B5EF4-FFF2-40B4-BE49-F238E27FC236}">
                <a16:creationId xmlns:a16="http://schemas.microsoft.com/office/drawing/2014/main" id="{2128F3EB-3778-4278-A8AE-4CED417ACFE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936338" y="110969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2068" name="Text Box 21">
            <a:extLst>
              <a:ext uri="{FF2B5EF4-FFF2-40B4-BE49-F238E27FC236}">
                <a16:creationId xmlns:a16="http://schemas.microsoft.com/office/drawing/2014/main" id="{70450879-24E5-424D-B10D-D33C159290C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059288" y="1107900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2069" name="Line 22">
            <a:extLst>
              <a:ext uri="{FF2B5EF4-FFF2-40B4-BE49-F238E27FC236}">
                <a16:creationId xmlns:a16="http://schemas.microsoft.com/office/drawing/2014/main" id="{9E7E1853-979C-4D19-800E-19F5AD0FB40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423450" y="1105376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070" name="Line 23">
            <a:extLst>
              <a:ext uri="{FF2B5EF4-FFF2-40B4-BE49-F238E27FC236}">
                <a16:creationId xmlns:a16="http://schemas.microsoft.com/office/drawing/2014/main" id="{4BBCD901-B54D-4E79-A519-32F788A0A3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148438" y="1105376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071" name="Text Box 24">
            <a:extLst>
              <a:ext uri="{FF2B5EF4-FFF2-40B4-BE49-F238E27FC236}">
                <a16:creationId xmlns:a16="http://schemas.microsoft.com/office/drawing/2014/main" id="{EF8E0E40-8BBC-4CA7-AEE8-5048F2E6AAA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80238" y="1107900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2072" name="Text Box 25">
            <a:extLst>
              <a:ext uri="{FF2B5EF4-FFF2-40B4-BE49-F238E27FC236}">
                <a16:creationId xmlns:a16="http://schemas.microsoft.com/office/drawing/2014/main" id="{A2593CEC-9AD7-495C-AF25-5C97E2DA9F9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68546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2073" name="Text Box 26">
            <a:extLst>
              <a:ext uri="{FF2B5EF4-FFF2-40B4-BE49-F238E27FC236}">
                <a16:creationId xmlns:a16="http://schemas.microsoft.com/office/drawing/2014/main" id="{5AA082D0-89EA-48E3-98CD-A1326F207E7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15388" y="1107535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2074" name="Rectangle 27">
            <a:extLst>
              <a:ext uri="{FF2B5EF4-FFF2-40B4-BE49-F238E27FC236}">
                <a16:creationId xmlns:a16="http://schemas.microsoft.com/office/drawing/2014/main" id="{C20F2E1C-4204-4E55-8114-F0988C850C7C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148313" y="1070594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2075" name="Rectangle 28">
            <a:extLst>
              <a:ext uri="{FF2B5EF4-FFF2-40B4-BE49-F238E27FC236}">
                <a16:creationId xmlns:a16="http://schemas.microsoft.com/office/drawing/2014/main" id="{A567EBB0-A5A2-409B-9E29-A59A2932594C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694163" y="1083929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2076" name="Text Box 29">
            <a:extLst>
              <a:ext uri="{FF2B5EF4-FFF2-40B4-BE49-F238E27FC236}">
                <a16:creationId xmlns:a16="http://schemas.microsoft.com/office/drawing/2014/main" id="{EFDAC156-14B3-41A8-9715-E758B41F784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80350" y="1080531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2077" name="Text Box 30">
            <a:extLst>
              <a:ext uri="{FF2B5EF4-FFF2-40B4-BE49-F238E27FC236}">
                <a16:creationId xmlns:a16="http://schemas.microsoft.com/office/drawing/2014/main" id="{82826FE1-3E45-4627-8949-F5D1D053A8C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16525" y="1125537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2078" name="Picture 31" descr="toshiba_satellite_5105">
            <a:extLst>
              <a:ext uri="{FF2B5EF4-FFF2-40B4-BE49-F238E27FC236}">
                <a16:creationId xmlns:a16="http://schemas.microsoft.com/office/drawing/2014/main" id="{201D5D61-F662-4D83-B88B-EE4BACB82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7075" y="1089898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9" name="Text Box 32">
            <a:extLst>
              <a:ext uri="{FF2B5EF4-FFF2-40B4-BE49-F238E27FC236}">
                <a16:creationId xmlns:a16="http://schemas.microsoft.com/office/drawing/2014/main" id="{6A47F4A0-7FB5-495D-A9E6-2B086B4FE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0238" y="1116536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2080" name="Text Box 33">
            <a:extLst>
              <a:ext uri="{FF2B5EF4-FFF2-40B4-BE49-F238E27FC236}">
                <a16:creationId xmlns:a16="http://schemas.microsoft.com/office/drawing/2014/main" id="{0B6A8D80-9EAF-4B70-9F16-B47D4B49222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04200" y="1073340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2081" name="Text Box 34">
            <a:extLst>
              <a:ext uri="{FF2B5EF4-FFF2-40B4-BE49-F238E27FC236}">
                <a16:creationId xmlns:a16="http://schemas.microsoft.com/office/drawing/2014/main" id="{F46E632F-6A16-44B8-99AB-E036E72D2FA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683925" y="1077023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2082" name="Text Box 35">
            <a:extLst>
              <a:ext uri="{FF2B5EF4-FFF2-40B4-BE49-F238E27FC236}">
                <a16:creationId xmlns:a16="http://schemas.microsoft.com/office/drawing/2014/main" id="{F48B0DB0-12D7-4C26-B75C-E5DC077502C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19650" y="1087374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2083" name="Text Box 36">
            <a:extLst>
              <a:ext uri="{FF2B5EF4-FFF2-40B4-BE49-F238E27FC236}">
                <a16:creationId xmlns:a16="http://schemas.microsoft.com/office/drawing/2014/main" id="{0589D15E-7E72-449D-A4C5-55EDD1EA414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27713" y="1079452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2084" name="Line 37">
            <a:extLst>
              <a:ext uri="{FF2B5EF4-FFF2-40B4-BE49-F238E27FC236}">
                <a16:creationId xmlns:a16="http://schemas.microsoft.com/office/drawing/2014/main" id="{DA4B2E00-D0F2-4F5E-AC8B-B045BC8489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604425" y="1083056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2085" name="Picture 38" descr="j0214984[1]">
            <a:extLst>
              <a:ext uri="{FF2B5EF4-FFF2-40B4-BE49-F238E27FC236}">
                <a16:creationId xmlns:a16="http://schemas.microsoft.com/office/drawing/2014/main" id="{0A90C522-4D35-4A88-AC70-C3EB8E4CEF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1700" y="1073340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6" name="Line 39">
            <a:extLst>
              <a:ext uri="{FF2B5EF4-FFF2-40B4-BE49-F238E27FC236}">
                <a16:creationId xmlns:a16="http://schemas.microsoft.com/office/drawing/2014/main" id="{5E33BDE4-5225-4822-B9A9-B249A5510CA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103863" y="1081262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087" name="Text Box 40">
            <a:extLst>
              <a:ext uri="{FF2B5EF4-FFF2-40B4-BE49-F238E27FC236}">
                <a16:creationId xmlns:a16="http://schemas.microsoft.com/office/drawing/2014/main" id="{69636366-7A8F-4338-805B-10FF94DA20B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094946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2088" name="Text Box 41">
            <a:extLst>
              <a:ext uri="{FF2B5EF4-FFF2-40B4-BE49-F238E27FC236}">
                <a16:creationId xmlns:a16="http://schemas.microsoft.com/office/drawing/2014/main" id="{2729F2B0-A2E9-41F5-A4BB-7CFA8939901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675863" y="1093866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2089" name="Text Box 42">
            <a:extLst>
              <a:ext uri="{FF2B5EF4-FFF2-40B4-BE49-F238E27FC236}">
                <a16:creationId xmlns:a16="http://schemas.microsoft.com/office/drawing/2014/main" id="{6B91B33A-900B-4070-B2DE-AAE7C0A3329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2375" y="1100693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2090" name="Text Box 43">
            <a:extLst>
              <a:ext uri="{FF2B5EF4-FFF2-40B4-BE49-F238E27FC236}">
                <a16:creationId xmlns:a16="http://schemas.microsoft.com/office/drawing/2014/main" id="{2182A3BF-B970-419A-901C-A248859144C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52238" y="111185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2091" name="Text Box 44">
            <a:extLst>
              <a:ext uri="{FF2B5EF4-FFF2-40B4-BE49-F238E27FC236}">
                <a16:creationId xmlns:a16="http://schemas.microsoft.com/office/drawing/2014/main" id="{A5C9D23B-5AD3-4A73-91CB-56F6299E103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75188" y="1110059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2092" name="Line 45">
            <a:extLst>
              <a:ext uri="{FF2B5EF4-FFF2-40B4-BE49-F238E27FC236}">
                <a16:creationId xmlns:a16="http://schemas.microsoft.com/office/drawing/2014/main" id="{468ED7E7-4C0E-489B-AB0F-DE49752C890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639350" y="1107535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093" name="Line 46">
            <a:extLst>
              <a:ext uri="{FF2B5EF4-FFF2-40B4-BE49-F238E27FC236}">
                <a16:creationId xmlns:a16="http://schemas.microsoft.com/office/drawing/2014/main" id="{F557CD0B-7770-48C4-BEF7-2ABC25E56E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364338" y="1107535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094" name="Text Box 47">
            <a:extLst>
              <a:ext uri="{FF2B5EF4-FFF2-40B4-BE49-F238E27FC236}">
                <a16:creationId xmlns:a16="http://schemas.microsoft.com/office/drawing/2014/main" id="{D6BC8A5B-D517-46D7-855B-D52084A65BD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96138" y="1110059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2095" name="Text Box 48">
            <a:extLst>
              <a:ext uri="{FF2B5EF4-FFF2-40B4-BE49-F238E27FC236}">
                <a16:creationId xmlns:a16="http://schemas.microsoft.com/office/drawing/2014/main" id="{A2F7949A-0FFD-43CB-B8D7-C0E0DE5EDC7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70705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2096" name="Text Box 49">
            <a:extLst>
              <a:ext uri="{FF2B5EF4-FFF2-40B4-BE49-F238E27FC236}">
                <a16:creationId xmlns:a16="http://schemas.microsoft.com/office/drawing/2014/main" id="{CAF83E6F-5600-4E01-BDFD-C9E9095FEA1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31288" y="1109694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2097" name="Rectangle 52">
            <a:extLst>
              <a:ext uri="{FF2B5EF4-FFF2-40B4-BE49-F238E27FC236}">
                <a16:creationId xmlns:a16="http://schemas.microsoft.com/office/drawing/2014/main" id="{A869FDF2-AC8D-450D-933F-913EE49F4EC7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364213" y="1072753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2098" name="Rectangle 53">
            <a:extLst>
              <a:ext uri="{FF2B5EF4-FFF2-40B4-BE49-F238E27FC236}">
                <a16:creationId xmlns:a16="http://schemas.microsoft.com/office/drawing/2014/main" id="{2DFFD63D-CF2C-4463-A04F-40DBA26FDCB8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910063" y="1086088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2099" name="Text Box 54">
            <a:extLst>
              <a:ext uri="{FF2B5EF4-FFF2-40B4-BE49-F238E27FC236}">
                <a16:creationId xmlns:a16="http://schemas.microsoft.com/office/drawing/2014/main" id="{5CD26313-4AA8-4747-BB47-2B21F4CB927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96250" y="1082690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2100" name="Text Box 55">
            <a:extLst>
              <a:ext uri="{FF2B5EF4-FFF2-40B4-BE49-F238E27FC236}">
                <a16:creationId xmlns:a16="http://schemas.microsoft.com/office/drawing/2014/main" id="{886354F7-18E3-4F02-81A3-D83B9798E9E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32425" y="1127696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2101" name="Picture 56" descr="toshiba_satellite_5105">
            <a:extLst>
              <a:ext uri="{FF2B5EF4-FFF2-40B4-BE49-F238E27FC236}">
                <a16:creationId xmlns:a16="http://schemas.microsoft.com/office/drawing/2014/main" id="{DBC57FAA-418C-4D88-A429-5253F9683D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2975" y="1092057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02" name="Text Box 57">
            <a:extLst>
              <a:ext uri="{FF2B5EF4-FFF2-40B4-BE49-F238E27FC236}">
                <a16:creationId xmlns:a16="http://schemas.microsoft.com/office/drawing/2014/main" id="{4FF65033-B3D8-497E-86EB-709CD497A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96138" y="1118695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2103" name="Text Box 58">
            <a:extLst>
              <a:ext uri="{FF2B5EF4-FFF2-40B4-BE49-F238E27FC236}">
                <a16:creationId xmlns:a16="http://schemas.microsoft.com/office/drawing/2014/main" id="{760D230D-10D5-4DE3-81B1-0C60B89B42C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020100" y="1075499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2104" name="Text Box 59">
            <a:extLst>
              <a:ext uri="{FF2B5EF4-FFF2-40B4-BE49-F238E27FC236}">
                <a16:creationId xmlns:a16="http://schemas.microsoft.com/office/drawing/2014/main" id="{9337E682-0DB9-403E-9B28-7F321C2BC25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899825" y="1079182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2105" name="Text Box 60">
            <a:extLst>
              <a:ext uri="{FF2B5EF4-FFF2-40B4-BE49-F238E27FC236}">
                <a16:creationId xmlns:a16="http://schemas.microsoft.com/office/drawing/2014/main" id="{9EEF8537-B873-4DBD-B126-6EE84182198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35550" y="1089533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2106" name="Text Box 61">
            <a:extLst>
              <a:ext uri="{FF2B5EF4-FFF2-40B4-BE49-F238E27FC236}">
                <a16:creationId xmlns:a16="http://schemas.microsoft.com/office/drawing/2014/main" id="{692B8590-4FDF-4BB9-A4A1-90B6860271B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43613" y="1081611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2107" name="Line 62">
            <a:extLst>
              <a:ext uri="{FF2B5EF4-FFF2-40B4-BE49-F238E27FC236}">
                <a16:creationId xmlns:a16="http://schemas.microsoft.com/office/drawing/2014/main" id="{42E67876-B97C-45D4-9801-776403DBF0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820325" y="1085215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2108" name="Picture 63" descr="j0214984[1]">
            <a:extLst>
              <a:ext uri="{FF2B5EF4-FFF2-40B4-BE49-F238E27FC236}">
                <a16:creationId xmlns:a16="http://schemas.microsoft.com/office/drawing/2014/main" id="{CD34EBCC-849B-4536-9016-3870311D7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7600" y="1075499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09" name="Line 64">
            <a:extLst>
              <a:ext uri="{FF2B5EF4-FFF2-40B4-BE49-F238E27FC236}">
                <a16:creationId xmlns:a16="http://schemas.microsoft.com/office/drawing/2014/main" id="{6C62D92D-01DB-43E0-B0FC-D4297323831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319763" y="1083421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110" name="Text Box 65">
            <a:extLst>
              <a:ext uri="{FF2B5EF4-FFF2-40B4-BE49-F238E27FC236}">
                <a16:creationId xmlns:a16="http://schemas.microsoft.com/office/drawing/2014/main" id="{A36FEEDC-E4F7-4695-A6CA-889650EFF63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097105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2111" name="Text Box 66">
            <a:extLst>
              <a:ext uri="{FF2B5EF4-FFF2-40B4-BE49-F238E27FC236}">
                <a16:creationId xmlns:a16="http://schemas.microsoft.com/office/drawing/2014/main" id="{4F32903F-22EA-4FA2-B03B-630469046E7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891763" y="1096025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2112" name="Text Box 67">
            <a:extLst>
              <a:ext uri="{FF2B5EF4-FFF2-40B4-BE49-F238E27FC236}">
                <a16:creationId xmlns:a16="http://schemas.microsoft.com/office/drawing/2014/main" id="{230C9DB1-CC85-4C30-B912-EF6570FDE13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928275" y="1102852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2113" name="Text Box 68">
            <a:extLst>
              <a:ext uri="{FF2B5EF4-FFF2-40B4-BE49-F238E27FC236}">
                <a16:creationId xmlns:a16="http://schemas.microsoft.com/office/drawing/2014/main" id="{9FC76DBC-7E0C-456E-987E-700E0DEAE50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68138" y="111401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2114" name="Text Box 69">
            <a:extLst>
              <a:ext uri="{FF2B5EF4-FFF2-40B4-BE49-F238E27FC236}">
                <a16:creationId xmlns:a16="http://schemas.microsoft.com/office/drawing/2014/main" id="{BCCCEAAA-9042-480F-901C-A33CDE7646C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91088" y="1112218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2115" name="Line 70">
            <a:extLst>
              <a:ext uri="{FF2B5EF4-FFF2-40B4-BE49-F238E27FC236}">
                <a16:creationId xmlns:a16="http://schemas.microsoft.com/office/drawing/2014/main" id="{DAF46658-9310-4818-826D-80D03E563A4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855250" y="1109694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116" name="Line 71">
            <a:extLst>
              <a:ext uri="{FF2B5EF4-FFF2-40B4-BE49-F238E27FC236}">
                <a16:creationId xmlns:a16="http://schemas.microsoft.com/office/drawing/2014/main" id="{B7436751-40EC-432A-9582-87B4313D59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580238" y="1109694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117" name="Text Box 72">
            <a:extLst>
              <a:ext uri="{FF2B5EF4-FFF2-40B4-BE49-F238E27FC236}">
                <a16:creationId xmlns:a16="http://schemas.microsoft.com/office/drawing/2014/main" id="{87667C3C-3D43-409C-86D7-ED57EB96896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012038" y="1112218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2118" name="Text Box 73">
            <a:extLst>
              <a:ext uri="{FF2B5EF4-FFF2-40B4-BE49-F238E27FC236}">
                <a16:creationId xmlns:a16="http://schemas.microsoft.com/office/drawing/2014/main" id="{B78E18F7-0256-44CE-B898-2040676D8D0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7286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2119" name="Text Box 74">
            <a:extLst>
              <a:ext uri="{FF2B5EF4-FFF2-40B4-BE49-F238E27FC236}">
                <a16:creationId xmlns:a16="http://schemas.microsoft.com/office/drawing/2014/main" id="{A6C20469-9E6D-40C9-8F14-5833ABEA0C0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47188" y="1111853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2120" name="Rectangle 75">
            <a:extLst>
              <a:ext uri="{FF2B5EF4-FFF2-40B4-BE49-F238E27FC236}">
                <a16:creationId xmlns:a16="http://schemas.microsoft.com/office/drawing/2014/main" id="{AFCF6C0F-8C53-44FD-A7E7-1681B0623A86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580113" y="1074912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2121" name="Rectangle 76">
            <a:extLst>
              <a:ext uri="{FF2B5EF4-FFF2-40B4-BE49-F238E27FC236}">
                <a16:creationId xmlns:a16="http://schemas.microsoft.com/office/drawing/2014/main" id="{DFB3CC15-1663-41EE-B7C4-700568B9D392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125963" y="1088247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2122" name="Text Box 77">
            <a:extLst>
              <a:ext uri="{FF2B5EF4-FFF2-40B4-BE49-F238E27FC236}">
                <a16:creationId xmlns:a16="http://schemas.microsoft.com/office/drawing/2014/main" id="{C9FEF0C9-98AF-44A1-A32C-666C27D3F4A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912150" y="1084849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2123" name="Text Box 78">
            <a:extLst>
              <a:ext uri="{FF2B5EF4-FFF2-40B4-BE49-F238E27FC236}">
                <a16:creationId xmlns:a16="http://schemas.microsoft.com/office/drawing/2014/main" id="{EE6FA85E-3C22-4849-853F-23BDA1FC8C7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48325" y="1129855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2124" name="Picture 79" descr="toshiba_satellite_5105">
            <a:extLst>
              <a:ext uri="{FF2B5EF4-FFF2-40B4-BE49-F238E27FC236}">
                <a16:creationId xmlns:a16="http://schemas.microsoft.com/office/drawing/2014/main" id="{B822AE3A-1E3C-40B6-AEA5-8CCCD907F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78875" y="1094216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25" name="Text Box 80">
            <a:extLst>
              <a:ext uri="{FF2B5EF4-FFF2-40B4-BE49-F238E27FC236}">
                <a16:creationId xmlns:a16="http://schemas.microsoft.com/office/drawing/2014/main" id="{DEA1AAFB-33CE-427A-B12A-4C9ED77DF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012038" y="1120854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2126" name="Text Box 81">
            <a:extLst>
              <a:ext uri="{FF2B5EF4-FFF2-40B4-BE49-F238E27FC236}">
                <a16:creationId xmlns:a16="http://schemas.microsoft.com/office/drawing/2014/main" id="{F7A76C17-C4BB-4A60-9C50-5EFAFFCDA36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236000" y="1077658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2127" name="Text Box 82">
            <a:extLst>
              <a:ext uri="{FF2B5EF4-FFF2-40B4-BE49-F238E27FC236}">
                <a16:creationId xmlns:a16="http://schemas.microsoft.com/office/drawing/2014/main" id="{51A1045F-8A4E-45D8-94F6-059B383EA36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15725" y="1081341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2128" name="Text Box 83">
            <a:extLst>
              <a:ext uri="{FF2B5EF4-FFF2-40B4-BE49-F238E27FC236}">
                <a16:creationId xmlns:a16="http://schemas.microsoft.com/office/drawing/2014/main" id="{C1B4ABF0-A733-4E71-B6E1-E0293E0447D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51450" y="1091692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2129" name="Text Box 84">
            <a:extLst>
              <a:ext uri="{FF2B5EF4-FFF2-40B4-BE49-F238E27FC236}">
                <a16:creationId xmlns:a16="http://schemas.microsoft.com/office/drawing/2014/main" id="{F9ACCD3A-03B6-4179-9C06-AC2C31EBC69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59513" y="1083770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2130" name="Line 85">
            <a:extLst>
              <a:ext uri="{FF2B5EF4-FFF2-40B4-BE49-F238E27FC236}">
                <a16:creationId xmlns:a16="http://schemas.microsoft.com/office/drawing/2014/main" id="{6E901414-AF2F-4125-8A38-D530C960F8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036225" y="1087374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2131" name="Picture 86" descr="j0214984[1]">
            <a:extLst>
              <a:ext uri="{FF2B5EF4-FFF2-40B4-BE49-F238E27FC236}">
                <a16:creationId xmlns:a16="http://schemas.microsoft.com/office/drawing/2014/main" id="{419596BA-D7CA-4302-94E3-4CE949E03D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43500" y="1077658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32" name="Line 87">
            <a:extLst>
              <a:ext uri="{FF2B5EF4-FFF2-40B4-BE49-F238E27FC236}">
                <a16:creationId xmlns:a16="http://schemas.microsoft.com/office/drawing/2014/main" id="{29DFAFC9-A2AF-420B-A5CD-90D0CB247CF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535663" y="1085580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133" name="Text Box 88">
            <a:extLst>
              <a:ext uri="{FF2B5EF4-FFF2-40B4-BE49-F238E27FC236}">
                <a16:creationId xmlns:a16="http://schemas.microsoft.com/office/drawing/2014/main" id="{1D19834E-DF4C-4A3B-BE35-A8E7BFB3434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11925" y="1099264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2134" name="Text Box 89">
            <a:extLst>
              <a:ext uri="{FF2B5EF4-FFF2-40B4-BE49-F238E27FC236}">
                <a16:creationId xmlns:a16="http://schemas.microsoft.com/office/drawing/2014/main" id="{05ECBD22-918B-41BD-8267-2BFD78C0473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07663" y="1098184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2135" name="Text Box 90">
            <a:extLst>
              <a:ext uri="{FF2B5EF4-FFF2-40B4-BE49-F238E27FC236}">
                <a16:creationId xmlns:a16="http://schemas.microsoft.com/office/drawing/2014/main" id="{10BAD5B7-127A-4571-A426-7075347D45D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44175" y="1105011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2136" name="Text Box 91">
            <a:extLst>
              <a:ext uri="{FF2B5EF4-FFF2-40B4-BE49-F238E27FC236}">
                <a16:creationId xmlns:a16="http://schemas.microsoft.com/office/drawing/2014/main" id="{560F95F8-7426-493F-B386-BFD1527B9BC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84038" y="111617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2137" name="Text Box 92">
            <a:extLst>
              <a:ext uri="{FF2B5EF4-FFF2-40B4-BE49-F238E27FC236}">
                <a16:creationId xmlns:a16="http://schemas.microsoft.com/office/drawing/2014/main" id="{ED2F6516-32E7-4608-A337-C630554DF64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706988" y="1114377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2138" name="Line 93">
            <a:extLst>
              <a:ext uri="{FF2B5EF4-FFF2-40B4-BE49-F238E27FC236}">
                <a16:creationId xmlns:a16="http://schemas.microsoft.com/office/drawing/2014/main" id="{3E409EF7-2AD1-4995-A478-F2F5BAAFEE9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071150" y="1111853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139" name="Line 94">
            <a:extLst>
              <a:ext uri="{FF2B5EF4-FFF2-40B4-BE49-F238E27FC236}">
                <a16:creationId xmlns:a16="http://schemas.microsoft.com/office/drawing/2014/main" id="{4861BB1F-7A1A-4CDA-84A4-85D52BC3AA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796138" y="1111853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140" name="Text Box 95">
            <a:extLst>
              <a:ext uri="{FF2B5EF4-FFF2-40B4-BE49-F238E27FC236}">
                <a16:creationId xmlns:a16="http://schemas.microsoft.com/office/drawing/2014/main" id="{613ACA32-59D6-4AF8-96F7-A780A15C4FD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27938" y="1114377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2141" name="Text Box 96">
            <a:extLst>
              <a:ext uri="{FF2B5EF4-FFF2-40B4-BE49-F238E27FC236}">
                <a16:creationId xmlns:a16="http://schemas.microsoft.com/office/drawing/2014/main" id="{CC198728-B99A-43E3-8705-4F663C97919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715050" y="107502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2142" name="Text Box 97">
            <a:extLst>
              <a:ext uri="{FF2B5EF4-FFF2-40B4-BE49-F238E27FC236}">
                <a16:creationId xmlns:a16="http://schemas.microsoft.com/office/drawing/2014/main" id="{78EBD79F-DD8C-474F-93EA-823BF82D895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063088" y="1114012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2143" name="Rectangle 98">
            <a:extLst>
              <a:ext uri="{FF2B5EF4-FFF2-40B4-BE49-F238E27FC236}">
                <a16:creationId xmlns:a16="http://schemas.microsoft.com/office/drawing/2014/main" id="{EF88442E-E119-4F85-A7A9-1DBA0AC5A045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796013" y="1077071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2144" name="Rectangle 99">
            <a:extLst>
              <a:ext uri="{FF2B5EF4-FFF2-40B4-BE49-F238E27FC236}">
                <a16:creationId xmlns:a16="http://schemas.microsoft.com/office/drawing/2014/main" id="{5313ECCB-F780-4E8F-9190-AEC668A06039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341863" y="1090406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2145" name="Text Box 100">
            <a:extLst>
              <a:ext uri="{FF2B5EF4-FFF2-40B4-BE49-F238E27FC236}">
                <a16:creationId xmlns:a16="http://schemas.microsoft.com/office/drawing/2014/main" id="{942BE806-8203-4007-81BA-1C72311D70F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128050" y="1087008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2146" name="Text Box 101">
            <a:extLst>
              <a:ext uri="{FF2B5EF4-FFF2-40B4-BE49-F238E27FC236}">
                <a16:creationId xmlns:a16="http://schemas.microsoft.com/office/drawing/2014/main" id="{BFFF0150-BD9E-48D6-99C6-3D54E79661F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132014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2147" name="Picture 102" descr="toshiba_satellite_5105">
            <a:extLst>
              <a:ext uri="{FF2B5EF4-FFF2-40B4-BE49-F238E27FC236}">
                <a16:creationId xmlns:a16="http://schemas.microsoft.com/office/drawing/2014/main" id="{E2E5B02C-17EB-4487-89BF-0F8516A803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94775" y="1096375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48" name="Text Box 103">
            <a:extLst>
              <a:ext uri="{FF2B5EF4-FFF2-40B4-BE49-F238E27FC236}">
                <a16:creationId xmlns:a16="http://schemas.microsoft.com/office/drawing/2014/main" id="{303900D6-6BEA-4471-9971-56CC45146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7938" y="1123013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2149" name="Text Box 104">
            <a:extLst>
              <a:ext uri="{FF2B5EF4-FFF2-40B4-BE49-F238E27FC236}">
                <a16:creationId xmlns:a16="http://schemas.microsoft.com/office/drawing/2014/main" id="{FAFEDCAE-FF15-4967-B972-172C73FAB76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51900" y="1079817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2150" name="Text Box 105">
            <a:extLst>
              <a:ext uri="{FF2B5EF4-FFF2-40B4-BE49-F238E27FC236}">
                <a16:creationId xmlns:a16="http://schemas.microsoft.com/office/drawing/2014/main" id="{7F6BD67E-4199-482D-99C7-A4F9ECA6485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31625" y="1083500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2151" name="Text Box 106">
            <a:extLst>
              <a:ext uri="{FF2B5EF4-FFF2-40B4-BE49-F238E27FC236}">
                <a16:creationId xmlns:a16="http://schemas.microsoft.com/office/drawing/2014/main" id="{37EAC052-A804-4E9A-9B54-D47CB198961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93851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2152" name="Text Box 107">
            <a:extLst>
              <a:ext uri="{FF2B5EF4-FFF2-40B4-BE49-F238E27FC236}">
                <a16:creationId xmlns:a16="http://schemas.microsoft.com/office/drawing/2014/main" id="{2668DE7C-BBBC-42A8-8585-317D107BDF2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075413" y="1085929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2153" name="Line 108">
            <a:extLst>
              <a:ext uri="{FF2B5EF4-FFF2-40B4-BE49-F238E27FC236}">
                <a16:creationId xmlns:a16="http://schemas.microsoft.com/office/drawing/2014/main" id="{DDF1F315-C47A-4F74-A23C-9DF0899032B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252125" y="1089533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2154" name="Picture 109" descr="j0214984[1]">
            <a:extLst>
              <a:ext uri="{FF2B5EF4-FFF2-40B4-BE49-F238E27FC236}">
                <a16:creationId xmlns:a16="http://schemas.microsoft.com/office/drawing/2014/main" id="{4D35E2CE-834E-4170-BEB5-52C07578B1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9400" y="1079817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5" name="Line 110">
            <a:extLst>
              <a:ext uri="{FF2B5EF4-FFF2-40B4-BE49-F238E27FC236}">
                <a16:creationId xmlns:a16="http://schemas.microsoft.com/office/drawing/2014/main" id="{08524391-B110-45F6-82B8-796324D12FD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751563" y="1087739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156" name="Text Box 111">
            <a:extLst>
              <a:ext uri="{FF2B5EF4-FFF2-40B4-BE49-F238E27FC236}">
                <a16:creationId xmlns:a16="http://schemas.microsoft.com/office/drawing/2014/main" id="{BCC814E2-F31A-4024-AE12-7EEEE4BC4D9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27825" y="1101423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2157" name="Text Box 112">
            <a:extLst>
              <a:ext uri="{FF2B5EF4-FFF2-40B4-BE49-F238E27FC236}">
                <a16:creationId xmlns:a16="http://schemas.microsoft.com/office/drawing/2014/main" id="{8BB5E3BD-D3E5-4BF0-B281-46E17E90DC0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23563" y="1100343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2158" name="Text Box 113">
            <a:extLst>
              <a:ext uri="{FF2B5EF4-FFF2-40B4-BE49-F238E27FC236}">
                <a16:creationId xmlns:a16="http://schemas.microsoft.com/office/drawing/2014/main" id="{176AA2CA-B883-490E-97BC-0166417B5C0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60075" y="1107170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2159" name="Text Box 114">
            <a:extLst>
              <a:ext uri="{FF2B5EF4-FFF2-40B4-BE49-F238E27FC236}">
                <a16:creationId xmlns:a16="http://schemas.microsoft.com/office/drawing/2014/main" id="{09EBA744-3989-4AD8-AA3F-B861274D5FC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99938" y="111833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2160" name="Text Box 115">
            <a:extLst>
              <a:ext uri="{FF2B5EF4-FFF2-40B4-BE49-F238E27FC236}">
                <a16:creationId xmlns:a16="http://schemas.microsoft.com/office/drawing/2014/main" id="{0D6CD8A2-221A-4AD3-BFD1-B33A48CA8D1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922888" y="1116536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2161" name="Line 116">
            <a:extLst>
              <a:ext uri="{FF2B5EF4-FFF2-40B4-BE49-F238E27FC236}">
                <a16:creationId xmlns:a16="http://schemas.microsoft.com/office/drawing/2014/main" id="{65B0EB41-95EB-4CEF-A050-F2AA7E3EAA2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287050" y="1114012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162" name="Line 117">
            <a:extLst>
              <a:ext uri="{FF2B5EF4-FFF2-40B4-BE49-F238E27FC236}">
                <a16:creationId xmlns:a16="http://schemas.microsoft.com/office/drawing/2014/main" id="{B0BEDEE7-256C-4C94-8144-F7F8A384BF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012038" y="1114012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163" name="Text Box 118">
            <a:extLst>
              <a:ext uri="{FF2B5EF4-FFF2-40B4-BE49-F238E27FC236}">
                <a16:creationId xmlns:a16="http://schemas.microsoft.com/office/drawing/2014/main" id="{2F6B7542-0219-49FD-83CB-362CCF54DC8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43838" y="1116536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2164" name="Text Box 119">
            <a:extLst>
              <a:ext uri="{FF2B5EF4-FFF2-40B4-BE49-F238E27FC236}">
                <a16:creationId xmlns:a16="http://schemas.microsoft.com/office/drawing/2014/main" id="{26488162-C7A9-4805-AAB9-E405058160A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930950" y="107718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2165" name="Text Box 120">
            <a:extLst>
              <a:ext uri="{FF2B5EF4-FFF2-40B4-BE49-F238E27FC236}">
                <a16:creationId xmlns:a16="http://schemas.microsoft.com/office/drawing/2014/main" id="{F9D812A3-8562-4EA5-9537-16289C193B7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278988" y="1116171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2166" name="Rectangle 121">
            <a:extLst>
              <a:ext uri="{FF2B5EF4-FFF2-40B4-BE49-F238E27FC236}">
                <a16:creationId xmlns:a16="http://schemas.microsoft.com/office/drawing/2014/main" id="{0C94B4B4-1A64-4748-9A76-092ADD293629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011913" y="1079230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2167" name="Rectangle 122">
            <a:extLst>
              <a:ext uri="{FF2B5EF4-FFF2-40B4-BE49-F238E27FC236}">
                <a16:creationId xmlns:a16="http://schemas.microsoft.com/office/drawing/2014/main" id="{050250AE-AC88-48B8-8C1F-DCDC6660C202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557763" y="1092565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2168" name="Text Box 123">
            <a:extLst>
              <a:ext uri="{FF2B5EF4-FFF2-40B4-BE49-F238E27FC236}">
                <a16:creationId xmlns:a16="http://schemas.microsoft.com/office/drawing/2014/main" id="{68BA9014-E56B-4FF4-A401-47894114D79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343950" y="1089167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2169" name="Text Box 124">
            <a:extLst>
              <a:ext uri="{FF2B5EF4-FFF2-40B4-BE49-F238E27FC236}">
                <a16:creationId xmlns:a16="http://schemas.microsoft.com/office/drawing/2014/main" id="{4AB7B0AF-818A-4D79-BA3B-9875F895162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134173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2170" name="Picture 125" descr="toshiba_satellite_5105">
            <a:extLst>
              <a:ext uri="{FF2B5EF4-FFF2-40B4-BE49-F238E27FC236}">
                <a16:creationId xmlns:a16="http://schemas.microsoft.com/office/drawing/2014/main" id="{3C658B97-A89A-4B2F-9809-0D3CEABB98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10675" y="1098534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71" name="Text Box 126">
            <a:extLst>
              <a:ext uri="{FF2B5EF4-FFF2-40B4-BE49-F238E27FC236}">
                <a16:creationId xmlns:a16="http://schemas.microsoft.com/office/drawing/2014/main" id="{951646DD-0F2A-4A94-9E18-46C5640BC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443838" y="1125172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2172" name="Text Box 127">
            <a:extLst>
              <a:ext uri="{FF2B5EF4-FFF2-40B4-BE49-F238E27FC236}">
                <a16:creationId xmlns:a16="http://schemas.microsoft.com/office/drawing/2014/main" id="{6C298E39-12B4-484F-9A5B-170F79CFB5C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67800" y="1081976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2173" name="Text Box 128">
            <a:extLst>
              <a:ext uri="{FF2B5EF4-FFF2-40B4-BE49-F238E27FC236}">
                <a16:creationId xmlns:a16="http://schemas.microsoft.com/office/drawing/2014/main" id="{F88A2A18-76FF-4DDC-80C5-5AA7160E573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47525" y="1085659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2174" name="Text Box 129">
            <a:extLst>
              <a:ext uri="{FF2B5EF4-FFF2-40B4-BE49-F238E27FC236}">
                <a16:creationId xmlns:a16="http://schemas.microsoft.com/office/drawing/2014/main" id="{E6CE6414-892B-47C7-8B4E-F946EEA6288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96010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2175" name="Text Box 130">
            <a:extLst>
              <a:ext uri="{FF2B5EF4-FFF2-40B4-BE49-F238E27FC236}">
                <a16:creationId xmlns:a16="http://schemas.microsoft.com/office/drawing/2014/main" id="{433321FF-5243-4F77-A917-CBA022E0ED1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291313" y="1088088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2176" name="Line 131">
            <a:extLst>
              <a:ext uri="{FF2B5EF4-FFF2-40B4-BE49-F238E27FC236}">
                <a16:creationId xmlns:a16="http://schemas.microsoft.com/office/drawing/2014/main" id="{6400D5F5-67AD-4F25-B14B-81E1C777D7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468025" y="1091692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2177" name="Picture 132" descr="j0214984[1]">
            <a:extLst>
              <a:ext uri="{FF2B5EF4-FFF2-40B4-BE49-F238E27FC236}">
                <a16:creationId xmlns:a16="http://schemas.microsoft.com/office/drawing/2014/main" id="{68385547-A9DA-4A64-B741-6F47F421F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75300" y="1081976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78" name="Line 133">
            <a:extLst>
              <a:ext uri="{FF2B5EF4-FFF2-40B4-BE49-F238E27FC236}">
                <a16:creationId xmlns:a16="http://schemas.microsoft.com/office/drawing/2014/main" id="{0A904B41-6173-4507-B242-C1ADBCC7D98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967463" y="1089898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179" name="Text Box 134">
            <a:extLst>
              <a:ext uri="{FF2B5EF4-FFF2-40B4-BE49-F238E27FC236}">
                <a16:creationId xmlns:a16="http://schemas.microsoft.com/office/drawing/2014/main" id="{794B81F4-E795-4D49-A150-FE9F393FE91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43725" y="1103582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2180" name="Text Box 135">
            <a:extLst>
              <a:ext uri="{FF2B5EF4-FFF2-40B4-BE49-F238E27FC236}">
                <a16:creationId xmlns:a16="http://schemas.microsoft.com/office/drawing/2014/main" id="{E611B3FB-C184-402C-A35E-E70E55923F9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39463" y="1102502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2181" name="Text Box 136">
            <a:extLst>
              <a:ext uri="{FF2B5EF4-FFF2-40B4-BE49-F238E27FC236}">
                <a16:creationId xmlns:a16="http://schemas.microsoft.com/office/drawing/2014/main" id="{D22206EC-2B7B-419E-A194-335A8C9BFBD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75975" y="1109329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2182" name="Text Box 137">
            <a:extLst>
              <a:ext uri="{FF2B5EF4-FFF2-40B4-BE49-F238E27FC236}">
                <a16:creationId xmlns:a16="http://schemas.microsoft.com/office/drawing/2014/main" id="{F25CCA59-49D2-43DA-AA50-8B8AF2D1E0C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015838" y="1120489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2183" name="Text Box 138">
            <a:extLst>
              <a:ext uri="{FF2B5EF4-FFF2-40B4-BE49-F238E27FC236}">
                <a16:creationId xmlns:a16="http://schemas.microsoft.com/office/drawing/2014/main" id="{865E4DB4-9111-4E37-B6A5-32250546D71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138788" y="1118695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2184" name="Line 139">
            <a:extLst>
              <a:ext uri="{FF2B5EF4-FFF2-40B4-BE49-F238E27FC236}">
                <a16:creationId xmlns:a16="http://schemas.microsoft.com/office/drawing/2014/main" id="{141C34C3-0FFE-46C1-B319-58D267BE57C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502950" y="1116171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185" name="Line 140">
            <a:extLst>
              <a:ext uri="{FF2B5EF4-FFF2-40B4-BE49-F238E27FC236}">
                <a16:creationId xmlns:a16="http://schemas.microsoft.com/office/drawing/2014/main" id="{2A96337E-D11C-46B5-9C3C-B8DCC1A20D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227938" y="1116171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186" name="Text Box 141">
            <a:extLst>
              <a:ext uri="{FF2B5EF4-FFF2-40B4-BE49-F238E27FC236}">
                <a16:creationId xmlns:a16="http://schemas.microsoft.com/office/drawing/2014/main" id="{59F989DE-3687-4575-82E2-7F65FBF70A6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59738" y="1118695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2187" name="Text Box 142">
            <a:extLst>
              <a:ext uri="{FF2B5EF4-FFF2-40B4-BE49-F238E27FC236}">
                <a16:creationId xmlns:a16="http://schemas.microsoft.com/office/drawing/2014/main" id="{7C41DD2C-94A1-4B8B-AE6C-61CEB37999B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46850" y="107934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2188" name="Text Box 143">
            <a:extLst>
              <a:ext uri="{FF2B5EF4-FFF2-40B4-BE49-F238E27FC236}">
                <a16:creationId xmlns:a16="http://schemas.microsoft.com/office/drawing/2014/main" id="{8975E438-6E4C-4DAB-AB14-A88398F679E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4888" y="1118330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2189" name="Rectangle 144">
            <a:extLst>
              <a:ext uri="{FF2B5EF4-FFF2-40B4-BE49-F238E27FC236}">
                <a16:creationId xmlns:a16="http://schemas.microsoft.com/office/drawing/2014/main" id="{4923AB94-C0C8-4592-AACB-CF2196F31210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227813" y="1081389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2190" name="Rectangle 145">
            <a:extLst>
              <a:ext uri="{FF2B5EF4-FFF2-40B4-BE49-F238E27FC236}">
                <a16:creationId xmlns:a16="http://schemas.microsoft.com/office/drawing/2014/main" id="{6A0E07BE-E11D-4BE8-A56E-4DAAAA23CBBE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773663" y="1094724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2191" name="Text Box 146">
            <a:extLst>
              <a:ext uri="{FF2B5EF4-FFF2-40B4-BE49-F238E27FC236}">
                <a16:creationId xmlns:a16="http://schemas.microsoft.com/office/drawing/2014/main" id="{EF56FAC8-7F43-4C1F-B0A7-FE806A805FB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559850" y="1091326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2192" name="Text Box 147">
            <a:extLst>
              <a:ext uri="{FF2B5EF4-FFF2-40B4-BE49-F238E27FC236}">
                <a16:creationId xmlns:a16="http://schemas.microsoft.com/office/drawing/2014/main" id="{194CF97F-ED72-4889-B956-361AD9B9A11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136332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2193" name="Picture 148" descr="toshiba_satellite_5105">
            <a:extLst>
              <a:ext uri="{FF2B5EF4-FFF2-40B4-BE49-F238E27FC236}">
                <a16:creationId xmlns:a16="http://schemas.microsoft.com/office/drawing/2014/main" id="{ACF0FA8D-1743-4422-8584-684E5ED414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26575" y="1100693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94" name="Text Box 149">
            <a:extLst>
              <a:ext uri="{FF2B5EF4-FFF2-40B4-BE49-F238E27FC236}">
                <a16:creationId xmlns:a16="http://schemas.microsoft.com/office/drawing/2014/main" id="{94AE3D37-9F09-40B7-A776-059AD1319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59738" y="1127331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2195" name="Text Box 150">
            <a:extLst>
              <a:ext uri="{FF2B5EF4-FFF2-40B4-BE49-F238E27FC236}">
                <a16:creationId xmlns:a16="http://schemas.microsoft.com/office/drawing/2014/main" id="{A5086629-CD48-444D-8087-B8289DD7426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83700" y="1084135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2196" name="Text Box 151">
            <a:extLst>
              <a:ext uri="{FF2B5EF4-FFF2-40B4-BE49-F238E27FC236}">
                <a16:creationId xmlns:a16="http://schemas.microsoft.com/office/drawing/2014/main" id="{7333E5A2-5FDA-4B8F-B727-A6CF952B383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63425" y="1087818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2197" name="Text Box 152">
            <a:extLst>
              <a:ext uri="{FF2B5EF4-FFF2-40B4-BE49-F238E27FC236}">
                <a16:creationId xmlns:a16="http://schemas.microsoft.com/office/drawing/2014/main" id="{B0C5671B-5D7B-4761-9E21-B10F2F3CEFD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98169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2198" name="Text Box 153">
            <a:extLst>
              <a:ext uri="{FF2B5EF4-FFF2-40B4-BE49-F238E27FC236}">
                <a16:creationId xmlns:a16="http://schemas.microsoft.com/office/drawing/2014/main" id="{F621B9BC-C5BE-4180-B0A9-11C16000778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07213" y="1090247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2199" name="Line 154">
            <a:extLst>
              <a:ext uri="{FF2B5EF4-FFF2-40B4-BE49-F238E27FC236}">
                <a16:creationId xmlns:a16="http://schemas.microsoft.com/office/drawing/2014/main" id="{0C8D9A01-1EC8-40DC-8B63-D7FA25E33C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683925" y="1093851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2200" name="Picture 155" descr="j0214984[1]">
            <a:extLst>
              <a:ext uri="{FF2B5EF4-FFF2-40B4-BE49-F238E27FC236}">
                <a16:creationId xmlns:a16="http://schemas.microsoft.com/office/drawing/2014/main" id="{528A2FD5-4735-4437-A122-0198EA948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91200" y="1084135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01" name="Line 156">
            <a:extLst>
              <a:ext uri="{FF2B5EF4-FFF2-40B4-BE49-F238E27FC236}">
                <a16:creationId xmlns:a16="http://schemas.microsoft.com/office/drawing/2014/main" id="{9EBA5A3E-8C70-43E2-8063-181765B58FD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8183363" y="1092057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202" name="Text Box 157">
            <a:extLst>
              <a:ext uri="{FF2B5EF4-FFF2-40B4-BE49-F238E27FC236}">
                <a16:creationId xmlns:a16="http://schemas.microsoft.com/office/drawing/2014/main" id="{1C6C38AA-564C-4445-8E80-7F62EBD2D22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59625" y="1105741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2203" name="Text Box 158">
            <a:extLst>
              <a:ext uri="{FF2B5EF4-FFF2-40B4-BE49-F238E27FC236}">
                <a16:creationId xmlns:a16="http://schemas.microsoft.com/office/drawing/2014/main" id="{071FC8BC-E665-4048-A599-9DAD3C62071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55363" y="1104661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2204" name="Text Box 159">
            <a:extLst>
              <a:ext uri="{FF2B5EF4-FFF2-40B4-BE49-F238E27FC236}">
                <a16:creationId xmlns:a16="http://schemas.microsoft.com/office/drawing/2014/main" id="{07CA9EE7-C156-49BA-8944-95DD734A35F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91875" y="1111488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2205" name="Text Box 160">
            <a:extLst>
              <a:ext uri="{FF2B5EF4-FFF2-40B4-BE49-F238E27FC236}">
                <a16:creationId xmlns:a16="http://schemas.microsoft.com/office/drawing/2014/main" id="{5CFA64E5-7B76-46F8-B52C-93C516DCFCA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231738" y="1122648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2206" name="Text Box 161">
            <a:extLst>
              <a:ext uri="{FF2B5EF4-FFF2-40B4-BE49-F238E27FC236}">
                <a16:creationId xmlns:a16="http://schemas.microsoft.com/office/drawing/2014/main" id="{A7385043-65B6-4B55-AC7D-8ABC7C9A7F1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354688" y="1120854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2207" name="Line 162">
            <a:extLst>
              <a:ext uri="{FF2B5EF4-FFF2-40B4-BE49-F238E27FC236}">
                <a16:creationId xmlns:a16="http://schemas.microsoft.com/office/drawing/2014/main" id="{D4B1F488-5BD3-489C-B972-B173B302CD1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718850" y="1118330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208" name="Line 163">
            <a:extLst>
              <a:ext uri="{FF2B5EF4-FFF2-40B4-BE49-F238E27FC236}">
                <a16:creationId xmlns:a16="http://schemas.microsoft.com/office/drawing/2014/main" id="{13C9264E-0420-4EA5-940D-60689C49AE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443838" y="1118330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2209" name="Text Box 164">
            <a:extLst>
              <a:ext uri="{FF2B5EF4-FFF2-40B4-BE49-F238E27FC236}">
                <a16:creationId xmlns:a16="http://schemas.microsoft.com/office/drawing/2014/main" id="{96EA2D5F-23C8-42E4-95B3-F26F1D1463E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75638" y="1120854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2210" name="Text Box 165">
            <a:extLst>
              <a:ext uri="{FF2B5EF4-FFF2-40B4-BE49-F238E27FC236}">
                <a16:creationId xmlns:a16="http://schemas.microsoft.com/office/drawing/2014/main" id="{2A82DCC5-597E-4E85-8452-7EC2600D456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62750" y="108150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2211" name="Text Box 166">
            <a:extLst>
              <a:ext uri="{FF2B5EF4-FFF2-40B4-BE49-F238E27FC236}">
                <a16:creationId xmlns:a16="http://schemas.microsoft.com/office/drawing/2014/main" id="{494939AD-E371-499E-B9E7-DD9CFF8124D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0788" y="1120489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2212" name="Text Box 168">
            <a:extLst>
              <a:ext uri="{FF2B5EF4-FFF2-40B4-BE49-F238E27FC236}">
                <a16:creationId xmlns:a16="http://schemas.microsoft.com/office/drawing/2014/main" id="{6A8001B4-A3CB-493E-A91F-F287921D5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0"/>
            <a:ext cx="7215187" cy="285750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600" b="1">
                <a:solidFill>
                  <a:srgbClr val="3386FF"/>
                </a:solidFill>
              </a:rPr>
              <a:t>LOS CONECTORES EN LA LEXICOGRAFÍA DIDÁCTICA.</a:t>
            </a:r>
          </a:p>
        </p:txBody>
      </p:sp>
      <p:sp>
        <p:nvSpPr>
          <p:cNvPr id="2215" name="Text Box 167">
            <a:extLst>
              <a:ext uri="{FF2B5EF4-FFF2-40B4-BE49-F238E27FC236}">
                <a16:creationId xmlns:a16="http://schemas.microsoft.com/office/drawing/2014/main" id="{2C0E473C-2243-4B3C-937B-C4A726A9301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0" y="0"/>
            <a:ext cx="1143000" cy="62865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/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FFFF00"/>
                </a:solidFill>
                <a:latin typeface="+mj-lt"/>
              </a:rPr>
              <a:t>Los conectores en la lexicografía didáctica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José Luis Herrero </a:t>
            </a:r>
            <a:r>
              <a:rPr lang="es-ES" sz="1000" b="1" dirty="0" err="1">
                <a:solidFill>
                  <a:schemeClr val="bg1"/>
                </a:solidFill>
                <a:latin typeface="+mj-lt"/>
              </a:rPr>
              <a:t>Ingelmo</a:t>
            </a:r>
            <a:r>
              <a:rPr lang="es-ES" sz="1000" b="1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joluin@usal.es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  <a:hlinkClick r:id="rId5"/>
              </a:rPr>
              <a:t>http://web.usal.es/joluin</a:t>
            </a: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SEMINARIO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INTERNACIONAL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GRAMÁTICA, SEMÁNTICA, PRAGMÁTICA Y DICCIONARIOS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rgbClr val="C00000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Universidad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Carlos III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23-24 Octubre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2008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b="1" dirty="0">
                <a:solidFill>
                  <a:schemeClr val="bg1"/>
                </a:solidFill>
                <a:latin typeface="Bernard MT Condensed" pitchFamily="18" charset="0"/>
              </a:rPr>
              <a:t> </a:t>
            </a:r>
          </a:p>
          <a:p>
            <a:pPr algn="ctr">
              <a:spcAft>
                <a:spcPts val="700"/>
              </a:spcAft>
              <a:defRPr/>
            </a:pPr>
            <a:endParaRPr lang="es-ES" b="1" dirty="0">
              <a:solidFill>
                <a:schemeClr val="bg1"/>
              </a:solidFill>
              <a:latin typeface="Bernard MT Condensed" pitchFamily="18" charset="0"/>
            </a:endParaRPr>
          </a:p>
        </p:txBody>
      </p:sp>
      <p:pic>
        <p:nvPicPr>
          <p:cNvPr id="4" name="Picture 186">
            <a:extLst>
              <a:ext uri="{FF2B5EF4-FFF2-40B4-BE49-F238E27FC236}">
                <a16:creationId xmlns:a16="http://schemas.microsoft.com/office/drawing/2014/main" id="{3378A3EC-B94C-4595-9EFA-A2A8798E5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368305"/>
            <a:ext cx="1214414" cy="9182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35" name="Picture 187">
            <a:extLst>
              <a:ext uri="{FF2B5EF4-FFF2-40B4-BE49-F238E27FC236}">
                <a16:creationId xmlns:a16="http://schemas.microsoft.com/office/drawing/2014/main" id="{9B5EF300-2CAF-4279-9C39-29AFE1626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44" y="142852"/>
            <a:ext cx="857231" cy="64291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216" name="172 Marcador de número de diapositiva">
            <a:extLst>
              <a:ext uri="{FF2B5EF4-FFF2-40B4-BE49-F238E27FC236}">
                <a16:creationId xmlns:a16="http://schemas.microsoft.com/office/drawing/2014/main" id="{8A663A5B-33A0-4BF7-98A6-50850B60D2DD}"/>
              </a:ext>
            </a:extLst>
          </p:cNvPr>
          <p:cNvSpPr txBox="1">
            <a:spLocks/>
          </p:cNvSpPr>
          <p:nvPr/>
        </p:nvSpPr>
        <p:spPr bwMode="auto">
          <a:xfrm>
            <a:off x="8643938" y="6286500"/>
            <a:ext cx="285750" cy="28575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1D7A">
                <a:alpha val="69019"/>
              </a:srgb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FBE4B0C4-D03C-430E-9E60-A16D151F79D0}" type="slidenum">
              <a:rPr lang="es-ES" altLang="es-ES" sz="1400">
                <a:solidFill>
                  <a:srgbClr val="001D7A"/>
                </a:solidFill>
              </a:rPr>
              <a:pPr algn="r" eaLnBrk="1" hangingPunct="1"/>
              <a:t>5</a:t>
            </a:fld>
            <a:endParaRPr lang="es-ES" altLang="es-ES" sz="1400">
              <a:solidFill>
                <a:srgbClr val="001D7A"/>
              </a:solidFill>
            </a:endParaRPr>
          </a:p>
        </p:txBody>
      </p:sp>
      <p:sp>
        <p:nvSpPr>
          <p:cNvPr id="2217" name="Rectangle 1">
            <a:extLst>
              <a:ext uri="{FF2B5EF4-FFF2-40B4-BE49-F238E27FC236}">
                <a16:creationId xmlns:a16="http://schemas.microsoft.com/office/drawing/2014/main" id="{8F2137B4-EE14-43D6-9032-A4A86A337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br>
              <a:rPr lang="es-ES_tradnl" altLang="es-ES"/>
            </a:br>
            <a:endParaRPr lang="es-ES_tradnl" altLang="es-ES"/>
          </a:p>
        </p:txBody>
      </p:sp>
      <p:sp>
        <p:nvSpPr>
          <p:cNvPr id="2218" name="Rectangle 2">
            <a:extLst>
              <a:ext uri="{FF2B5EF4-FFF2-40B4-BE49-F238E27FC236}">
                <a16:creationId xmlns:a16="http://schemas.microsoft.com/office/drawing/2014/main" id="{117FFD38-2C24-40B0-BAC1-A2B3D130F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17838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pic>
        <p:nvPicPr>
          <p:cNvPr id="1195" name="2 Imagen" descr="enresumen.jpg">
            <a:extLst>
              <a:ext uri="{FF2B5EF4-FFF2-40B4-BE49-F238E27FC236}">
                <a16:creationId xmlns:a16="http://schemas.microsoft.com/office/drawing/2014/main" id="{61CB97AD-76B2-4DB7-BE3F-09B6EABC0E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000100" y="857232"/>
            <a:ext cx="7689784" cy="6707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97" name="3 Imagen" descr="ensuma.jpg">
            <a:extLst>
              <a:ext uri="{FF2B5EF4-FFF2-40B4-BE49-F238E27FC236}">
                <a16:creationId xmlns:a16="http://schemas.microsoft.com/office/drawing/2014/main" id="{235496A7-8580-40A8-ABC5-473503274A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95240" y="1928802"/>
            <a:ext cx="8648760" cy="5715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9" name="178 CuadroTexto">
            <a:extLst>
              <a:ext uri="{FF2B5EF4-FFF2-40B4-BE49-F238E27FC236}">
                <a16:creationId xmlns:a16="http://schemas.microsoft.com/office/drawing/2014/main" id="{B901BEBF-873B-455D-8A6B-FAB004D33F55}"/>
              </a:ext>
            </a:extLst>
          </p:cNvPr>
          <p:cNvSpPr txBox="1"/>
          <p:nvPr/>
        </p:nvSpPr>
        <p:spPr>
          <a:xfrm>
            <a:off x="2928938" y="357188"/>
            <a:ext cx="4429125" cy="307975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REFORMULADORES DE RECAPITULACIÓN  A.1. </a:t>
            </a:r>
          </a:p>
        </p:txBody>
      </p:sp>
      <p:graphicFrame>
        <p:nvGraphicFramePr>
          <p:cNvPr id="2050" name="Object 3">
            <a:extLst>
              <a:ext uri="{FF2B5EF4-FFF2-40B4-BE49-F238E27FC236}">
                <a16:creationId xmlns:a16="http://schemas.microsoft.com/office/drawing/2014/main" id="{3BC4DB81-531B-42CA-8263-38848E53FF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8625" y="3071813"/>
          <a:ext cx="6538913" cy="298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10" imgW="7833439" imgH="3504976" progId="Word.Document.12">
                  <p:embed/>
                </p:oleObj>
              </mc:Choice>
              <mc:Fallback>
                <p:oleObj name="Documento" r:id="rId10" imgW="7833439" imgH="3504976" progId="Word.Document.1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3071813"/>
                        <a:ext cx="6538913" cy="29860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7" name="176 Imagen" descr="draepalabras.jpg">
            <a:extLst>
              <a:ext uri="{FF2B5EF4-FFF2-40B4-BE49-F238E27FC236}">
                <a16:creationId xmlns:a16="http://schemas.microsoft.com/office/drawing/2014/main" id="{6E3DCA1B-6ACE-4965-A88C-D864C91531FF}"/>
              </a:ext>
            </a:extLst>
          </p:cNvPr>
          <p:cNvPicPr>
            <a:picLocks noChangeAspect="1"/>
          </p:cNvPicPr>
          <p:nvPr/>
        </p:nvPicPr>
        <p:blipFill>
          <a:blip r:embed="rId1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903198" y="4786322"/>
            <a:ext cx="4240802" cy="135729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>
            <a:extLst>
              <a:ext uri="{FF2B5EF4-FFF2-40B4-BE49-F238E27FC236}">
                <a16:creationId xmlns:a16="http://schemas.microsoft.com/office/drawing/2014/main" id="{F16F8EF0-4F98-48A1-8305-FFEB4C219E77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932413" y="1068435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F9CC4CF-3F29-41E9-B952-804CBBB81FA9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478263" y="1081770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3078" name="Text Box 6">
            <a:extLst>
              <a:ext uri="{FF2B5EF4-FFF2-40B4-BE49-F238E27FC236}">
                <a16:creationId xmlns:a16="http://schemas.microsoft.com/office/drawing/2014/main" id="{F7F98B4D-2BD8-4B20-89B6-491849054AB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64450" y="1078372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3079" name="Text Box 7">
            <a:extLst>
              <a:ext uri="{FF2B5EF4-FFF2-40B4-BE49-F238E27FC236}">
                <a16:creationId xmlns:a16="http://schemas.microsoft.com/office/drawing/2014/main" id="{C85DEA50-A51D-4A7F-BAF2-4BF5B9F868E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00625" y="1123378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3080" name="Picture 8" descr="toshiba_satellite_5105">
            <a:extLst>
              <a:ext uri="{FF2B5EF4-FFF2-40B4-BE49-F238E27FC236}">
                <a16:creationId xmlns:a16="http://schemas.microsoft.com/office/drawing/2014/main" id="{11A57B5D-9DE0-40D1-B079-2C4782EA5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1175" y="1087739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1" name="Text Box 9">
            <a:extLst>
              <a:ext uri="{FF2B5EF4-FFF2-40B4-BE49-F238E27FC236}">
                <a16:creationId xmlns:a16="http://schemas.microsoft.com/office/drawing/2014/main" id="{D2BDCD97-550A-4393-849C-BE8F9C782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364338" y="1114377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3082" name="Text Box 10">
            <a:extLst>
              <a:ext uri="{FF2B5EF4-FFF2-40B4-BE49-F238E27FC236}">
                <a16:creationId xmlns:a16="http://schemas.microsoft.com/office/drawing/2014/main" id="{926C359A-25D4-4322-928B-8D2AD3EC81A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588300" y="1071181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3083" name="Text Box 11">
            <a:extLst>
              <a:ext uri="{FF2B5EF4-FFF2-40B4-BE49-F238E27FC236}">
                <a16:creationId xmlns:a16="http://schemas.microsoft.com/office/drawing/2014/main" id="{7F5EEF20-B153-4F7B-876F-A0128888339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468025" y="1074864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3084" name="Text Box 12">
            <a:extLst>
              <a:ext uri="{FF2B5EF4-FFF2-40B4-BE49-F238E27FC236}">
                <a16:creationId xmlns:a16="http://schemas.microsoft.com/office/drawing/2014/main" id="{51EA3ADB-6F02-4E85-B613-DFCA031FA19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03750" y="1085215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3085" name="Text Box 13">
            <a:extLst>
              <a:ext uri="{FF2B5EF4-FFF2-40B4-BE49-F238E27FC236}">
                <a16:creationId xmlns:a16="http://schemas.microsoft.com/office/drawing/2014/main" id="{A216753A-0ADF-4D49-8BD0-84BCB8F45C7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11813" y="1077293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3086" name="Line 14">
            <a:extLst>
              <a:ext uri="{FF2B5EF4-FFF2-40B4-BE49-F238E27FC236}">
                <a16:creationId xmlns:a16="http://schemas.microsoft.com/office/drawing/2014/main" id="{015BB173-60CD-4FA7-AB54-147194B351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388525" y="1080897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3087" name="Picture 15" descr="j0214984[1]">
            <a:extLst>
              <a:ext uri="{FF2B5EF4-FFF2-40B4-BE49-F238E27FC236}">
                <a16:creationId xmlns:a16="http://schemas.microsoft.com/office/drawing/2014/main" id="{6B374379-CE3D-4F2D-A4B8-558EFB42D6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5800" y="1071181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8" name="Line 16">
            <a:extLst>
              <a:ext uri="{FF2B5EF4-FFF2-40B4-BE49-F238E27FC236}">
                <a16:creationId xmlns:a16="http://schemas.microsoft.com/office/drawing/2014/main" id="{2BB58BBC-9424-4255-8D55-19D0217CD01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887963" y="1079103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089" name="Text Box 17">
            <a:extLst>
              <a:ext uri="{FF2B5EF4-FFF2-40B4-BE49-F238E27FC236}">
                <a16:creationId xmlns:a16="http://schemas.microsoft.com/office/drawing/2014/main" id="{06217955-13BD-432E-99EB-C9FF5B9458F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092787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3090" name="Text Box 18">
            <a:extLst>
              <a:ext uri="{FF2B5EF4-FFF2-40B4-BE49-F238E27FC236}">
                <a16:creationId xmlns:a16="http://schemas.microsoft.com/office/drawing/2014/main" id="{C7C52174-B5F1-4417-8E7C-BDED437BABD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59963" y="1091707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3091" name="Text Box 19">
            <a:extLst>
              <a:ext uri="{FF2B5EF4-FFF2-40B4-BE49-F238E27FC236}">
                <a16:creationId xmlns:a16="http://schemas.microsoft.com/office/drawing/2014/main" id="{D20A9205-C0BD-43F5-BC36-A5272BE3528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6475" y="1098534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3092" name="Text Box 20">
            <a:extLst>
              <a:ext uri="{FF2B5EF4-FFF2-40B4-BE49-F238E27FC236}">
                <a16:creationId xmlns:a16="http://schemas.microsoft.com/office/drawing/2014/main" id="{1B51463C-1D5C-4F60-AA96-EDCB56FEDE0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936338" y="110969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3093" name="Text Box 21">
            <a:extLst>
              <a:ext uri="{FF2B5EF4-FFF2-40B4-BE49-F238E27FC236}">
                <a16:creationId xmlns:a16="http://schemas.microsoft.com/office/drawing/2014/main" id="{06B81BF6-7577-4F86-B3CA-04E952B2AE7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059288" y="1107900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3094" name="Line 22">
            <a:extLst>
              <a:ext uri="{FF2B5EF4-FFF2-40B4-BE49-F238E27FC236}">
                <a16:creationId xmlns:a16="http://schemas.microsoft.com/office/drawing/2014/main" id="{75FF35CA-2C4A-4A5C-A7DB-821F3653817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423450" y="1105376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095" name="Line 23">
            <a:extLst>
              <a:ext uri="{FF2B5EF4-FFF2-40B4-BE49-F238E27FC236}">
                <a16:creationId xmlns:a16="http://schemas.microsoft.com/office/drawing/2014/main" id="{F3E1F8E6-7D3A-411E-8AA8-0EF50D0100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148438" y="1105376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096" name="Text Box 24">
            <a:extLst>
              <a:ext uri="{FF2B5EF4-FFF2-40B4-BE49-F238E27FC236}">
                <a16:creationId xmlns:a16="http://schemas.microsoft.com/office/drawing/2014/main" id="{7BF4AD53-191E-4C67-A83F-97522FDFF80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80238" y="1107900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3097" name="Text Box 25">
            <a:extLst>
              <a:ext uri="{FF2B5EF4-FFF2-40B4-BE49-F238E27FC236}">
                <a16:creationId xmlns:a16="http://schemas.microsoft.com/office/drawing/2014/main" id="{C7E36434-FB31-42DE-A4E6-CF1143D4344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68546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3098" name="Text Box 26">
            <a:extLst>
              <a:ext uri="{FF2B5EF4-FFF2-40B4-BE49-F238E27FC236}">
                <a16:creationId xmlns:a16="http://schemas.microsoft.com/office/drawing/2014/main" id="{98E339A1-539D-40AB-AE15-148D71EB4C7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15388" y="1107535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3099" name="Rectangle 27">
            <a:extLst>
              <a:ext uri="{FF2B5EF4-FFF2-40B4-BE49-F238E27FC236}">
                <a16:creationId xmlns:a16="http://schemas.microsoft.com/office/drawing/2014/main" id="{161D7BD2-350C-450E-B4F5-9123354A4096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148313" y="1070594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3100" name="Rectangle 28">
            <a:extLst>
              <a:ext uri="{FF2B5EF4-FFF2-40B4-BE49-F238E27FC236}">
                <a16:creationId xmlns:a16="http://schemas.microsoft.com/office/drawing/2014/main" id="{1CD3F22A-34D2-481A-A441-633895260B8A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694163" y="1083929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3101" name="Text Box 29">
            <a:extLst>
              <a:ext uri="{FF2B5EF4-FFF2-40B4-BE49-F238E27FC236}">
                <a16:creationId xmlns:a16="http://schemas.microsoft.com/office/drawing/2014/main" id="{B792AFBB-169B-4028-BA5B-76C0AD706DF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80350" y="1080531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3102" name="Text Box 30">
            <a:extLst>
              <a:ext uri="{FF2B5EF4-FFF2-40B4-BE49-F238E27FC236}">
                <a16:creationId xmlns:a16="http://schemas.microsoft.com/office/drawing/2014/main" id="{C9661ECF-6353-432C-B21F-C30671220DD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16525" y="1125537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3103" name="Picture 31" descr="toshiba_satellite_5105">
            <a:extLst>
              <a:ext uri="{FF2B5EF4-FFF2-40B4-BE49-F238E27FC236}">
                <a16:creationId xmlns:a16="http://schemas.microsoft.com/office/drawing/2014/main" id="{5F9E5EF6-6B0E-41B2-B5E7-AB79F94826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7075" y="1089898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04" name="Text Box 32">
            <a:extLst>
              <a:ext uri="{FF2B5EF4-FFF2-40B4-BE49-F238E27FC236}">
                <a16:creationId xmlns:a16="http://schemas.microsoft.com/office/drawing/2014/main" id="{115FBAD0-8EA7-4415-999A-230989539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0238" y="1116536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3105" name="Text Box 33">
            <a:extLst>
              <a:ext uri="{FF2B5EF4-FFF2-40B4-BE49-F238E27FC236}">
                <a16:creationId xmlns:a16="http://schemas.microsoft.com/office/drawing/2014/main" id="{F11CCE47-7934-4B1E-A75E-DB6CDC4251A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04200" y="1073340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3106" name="Text Box 34">
            <a:extLst>
              <a:ext uri="{FF2B5EF4-FFF2-40B4-BE49-F238E27FC236}">
                <a16:creationId xmlns:a16="http://schemas.microsoft.com/office/drawing/2014/main" id="{348E8BB7-ADAA-4778-8630-B5BED9D874F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683925" y="1077023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3107" name="Text Box 35">
            <a:extLst>
              <a:ext uri="{FF2B5EF4-FFF2-40B4-BE49-F238E27FC236}">
                <a16:creationId xmlns:a16="http://schemas.microsoft.com/office/drawing/2014/main" id="{05D4B358-7127-4517-86DA-6060059E11D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19650" y="1087374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3108" name="Text Box 36">
            <a:extLst>
              <a:ext uri="{FF2B5EF4-FFF2-40B4-BE49-F238E27FC236}">
                <a16:creationId xmlns:a16="http://schemas.microsoft.com/office/drawing/2014/main" id="{A9B4B7D5-EB3C-4622-A43D-208CF818EFD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27713" y="1079452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3109" name="Line 37">
            <a:extLst>
              <a:ext uri="{FF2B5EF4-FFF2-40B4-BE49-F238E27FC236}">
                <a16:creationId xmlns:a16="http://schemas.microsoft.com/office/drawing/2014/main" id="{742E9CD0-64E6-4A05-8125-46CEED9380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604425" y="1083056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3110" name="Picture 38" descr="j0214984[1]">
            <a:extLst>
              <a:ext uri="{FF2B5EF4-FFF2-40B4-BE49-F238E27FC236}">
                <a16:creationId xmlns:a16="http://schemas.microsoft.com/office/drawing/2014/main" id="{34DE542B-6B1D-443A-BB15-C667136D6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1700" y="1073340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11" name="Line 39">
            <a:extLst>
              <a:ext uri="{FF2B5EF4-FFF2-40B4-BE49-F238E27FC236}">
                <a16:creationId xmlns:a16="http://schemas.microsoft.com/office/drawing/2014/main" id="{303953FB-CE46-4211-8ADB-8361C720A70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103863" y="1081262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112" name="Text Box 40">
            <a:extLst>
              <a:ext uri="{FF2B5EF4-FFF2-40B4-BE49-F238E27FC236}">
                <a16:creationId xmlns:a16="http://schemas.microsoft.com/office/drawing/2014/main" id="{8F9E789A-5F30-4493-9BAC-E07F304C082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094946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3113" name="Text Box 41">
            <a:extLst>
              <a:ext uri="{FF2B5EF4-FFF2-40B4-BE49-F238E27FC236}">
                <a16:creationId xmlns:a16="http://schemas.microsoft.com/office/drawing/2014/main" id="{3D0C2745-3FB9-4980-89AF-95B917C97D7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675863" y="1093866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3114" name="Text Box 42">
            <a:extLst>
              <a:ext uri="{FF2B5EF4-FFF2-40B4-BE49-F238E27FC236}">
                <a16:creationId xmlns:a16="http://schemas.microsoft.com/office/drawing/2014/main" id="{76CBFA2C-3D15-4C61-92F5-6AEB3CD5007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2375" y="1100693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3115" name="Text Box 43">
            <a:extLst>
              <a:ext uri="{FF2B5EF4-FFF2-40B4-BE49-F238E27FC236}">
                <a16:creationId xmlns:a16="http://schemas.microsoft.com/office/drawing/2014/main" id="{64E94146-D224-485F-82C9-AB32AEB6DB2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52238" y="111185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3116" name="Text Box 44">
            <a:extLst>
              <a:ext uri="{FF2B5EF4-FFF2-40B4-BE49-F238E27FC236}">
                <a16:creationId xmlns:a16="http://schemas.microsoft.com/office/drawing/2014/main" id="{D566DD5C-2A87-48CE-953C-6E443C21E41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75188" y="1110059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3117" name="Line 45">
            <a:extLst>
              <a:ext uri="{FF2B5EF4-FFF2-40B4-BE49-F238E27FC236}">
                <a16:creationId xmlns:a16="http://schemas.microsoft.com/office/drawing/2014/main" id="{BA3031F4-45DF-46BA-B00A-A6F2C677578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639350" y="1107535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118" name="Line 46">
            <a:extLst>
              <a:ext uri="{FF2B5EF4-FFF2-40B4-BE49-F238E27FC236}">
                <a16:creationId xmlns:a16="http://schemas.microsoft.com/office/drawing/2014/main" id="{BE8AE2BD-A1E2-47E8-B3CA-42A26B936AF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364338" y="1107535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119" name="Text Box 47">
            <a:extLst>
              <a:ext uri="{FF2B5EF4-FFF2-40B4-BE49-F238E27FC236}">
                <a16:creationId xmlns:a16="http://schemas.microsoft.com/office/drawing/2014/main" id="{114CF836-F478-4566-B119-50B12705BFC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96138" y="1110059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3120" name="Text Box 48">
            <a:extLst>
              <a:ext uri="{FF2B5EF4-FFF2-40B4-BE49-F238E27FC236}">
                <a16:creationId xmlns:a16="http://schemas.microsoft.com/office/drawing/2014/main" id="{A2269743-ACEE-4842-8BB0-FF1670C4F1D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70705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3121" name="Text Box 49">
            <a:extLst>
              <a:ext uri="{FF2B5EF4-FFF2-40B4-BE49-F238E27FC236}">
                <a16:creationId xmlns:a16="http://schemas.microsoft.com/office/drawing/2014/main" id="{0C0DE8D0-D29A-4D60-BDC0-50E9214D699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31288" y="1109694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3122" name="Rectangle 52">
            <a:extLst>
              <a:ext uri="{FF2B5EF4-FFF2-40B4-BE49-F238E27FC236}">
                <a16:creationId xmlns:a16="http://schemas.microsoft.com/office/drawing/2014/main" id="{475D18A1-DB4E-4FC4-81E5-AE9E35055789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364213" y="1072753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3123" name="Rectangle 53">
            <a:extLst>
              <a:ext uri="{FF2B5EF4-FFF2-40B4-BE49-F238E27FC236}">
                <a16:creationId xmlns:a16="http://schemas.microsoft.com/office/drawing/2014/main" id="{91FBF4A1-5B6B-49AE-8F58-F6E302012A29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910063" y="1086088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3124" name="Text Box 54">
            <a:extLst>
              <a:ext uri="{FF2B5EF4-FFF2-40B4-BE49-F238E27FC236}">
                <a16:creationId xmlns:a16="http://schemas.microsoft.com/office/drawing/2014/main" id="{B2AB32F0-7AB0-45AD-BD6C-7CDF348C57A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96250" y="1082690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3125" name="Text Box 55">
            <a:extLst>
              <a:ext uri="{FF2B5EF4-FFF2-40B4-BE49-F238E27FC236}">
                <a16:creationId xmlns:a16="http://schemas.microsoft.com/office/drawing/2014/main" id="{A7DB05B2-EF6B-48D7-90EB-AF9475CE497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32425" y="1127696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3126" name="Picture 56" descr="toshiba_satellite_5105">
            <a:extLst>
              <a:ext uri="{FF2B5EF4-FFF2-40B4-BE49-F238E27FC236}">
                <a16:creationId xmlns:a16="http://schemas.microsoft.com/office/drawing/2014/main" id="{969D5281-F2B5-4B22-9AF3-074F3446D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2975" y="1092057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27" name="Text Box 57">
            <a:extLst>
              <a:ext uri="{FF2B5EF4-FFF2-40B4-BE49-F238E27FC236}">
                <a16:creationId xmlns:a16="http://schemas.microsoft.com/office/drawing/2014/main" id="{C6002533-D14C-4284-B416-F6D609D65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96138" y="1118695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3128" name="Text Box 58">
            <a:extLst>
              <a:ext uri="{FF2B5EF4-FFF2-40B4-BE49-F238E27FC236}">
                <a16:creationId xmlns:a16="http://schemas.microsoft.com/office/drawing/2014/main" id="{2CC3ACC9-F1FD-4966-939E-162A36E6960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020100" y="1075499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3129" name="Text Box 59">
            <a:extLst>
              <a:ext uri="{FF2B5EF4-FFF2-40B4-BE49-F238E27FC236}">
                <a16:creationId xmlns:a16="http://schemas.microsoft.com/office/drawing/2014/main" id="{386D485E-BA2A-4B3A-BC1F-1B54AD05F04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899825" y="1079182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3130" name="Text Box 60">
            <a:extLst>
              <a:ext uri="{FF2B5EF4-FFF2-40B4-BE49-F238E27FC236}">
                <a16:creationId xmlns:a16="http://schemas.microsoft.com/office/drawing/2014/main" id="{2045F082-DB08-403D-8991-2CE09ED9170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35550" y="1089533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3131" name="Text Box 61">
            <a:extLst>
              <a:ext uri="{FF2B5EF4-FFF2-40B4-BE49-F238E27FC236}">
                <a16:creationId xmlns:a16="http://schemas.microsoft.com/office/drawing/2014/main" id="{FB110135-6DBD-46E7-ACE9-255D124BEF2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43613" y="1081611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3132" name="Line 62">
            <a:extLst>
              <a:ext uri="{FF2B5EF4-FFF2-40B4-BE49-F238E27FC236}">
                <a16:creationId xmlns:a16="http://schemas.microsoft.com/office/drawing/2014/main" id="{EDB64313-86E8-4556-BE30-C3900EAE02A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820325" y="1085215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3133" name="Picture 63" descr="j0214984[1]">
            <a:extLst>
              <a:ext uri="{FF2B5EF4-FFF2-40B4-BE49-F238E27FC236}">
                <a16:creationId xmlns:a16="http://schemas.microsoft.com/office/drawing/2014/main" id="{7578B4E7-52AE-41E1-9586-EFA168CA22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7600" y="1075499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34" name="Line 64">
            <a:extLst>
              <a:ext uri="{FF2B5EF4-FFF2-40B4-BE49-F238E27FC236}">
                <a16:creationId xmlns:a16="http://schemas.microsoft.com/office/drawing/2014/main" id="{F1384CFB-61D8-4CE8-8888-41E1D8B17FD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319763" y="1083421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135" name="Text Box 65">
            <a:extLst>
              <a:ext uri="{FF2B5EF4-FFF2-40B4-BE49-F238E27FC236}">
                <a16:creationId xmlns:a16="http://schemas.microsoft.com/office/drawing/2014/main" id="{A946E4B4-80EE-41F1-8546-21F0E5B7A1C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097105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3136" name="Text Box 66">
            <a:extLst>
              <a:ext uri="{FF2B5EF4-FFF2-40B4-BE49-F238E27FC236}">
                <a16:creationId xmlns:a16="http://schemas.microsoft.com/office/drawing/2014/main" id="{4DBDDBD8-9AFA-4B7C-8F2D-E1594FEBD10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891763" y="1096025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3137" name="Text Box 67">
            <a:extLst>
              <a:ext uri="{FF2B5EF4-FFF2-40B4-BE49-F238E27FC236}">
                <a16:creationId xmlns:a16="http://schemas.microsoft.com/office/drawing/2014/main" id="{DC37897A-41AC-47E6-BD0C-E3ABF539854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928275" y="1102852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3138" name="Text Box 68">
            <a:extLst>
              <a:ext uri="{FF2B5EF4-FFF2-40B4-BE49-F238E27FC236}">
                <a16:creationId xmlns:a16="http://schemas.microsoft.com/office/drawing/2014/main" id="{74C417E1-1B10-42B1-86A7-939268C9A14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68138" y="111401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3139" name="Text Box 69">
            <a:extLst>
              <a:ext uri="{FF2B5EF4-FFF2-40B4-BE49-F238E27FC236}">
                <a16:creationId xmlns:a16="http://schemas.microsoft.com/office/drawing/2014/main" id="{E7B7E2DB-054E-441A-8700-F95996FC3D2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91088" y="1112218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3140" name="Line 70">
            <a:extLst>
              <a:ext uri="{FF2B5EF4-FFF2-40B4-BE49-F238E27FC236}">
                <a16:creationId xmlns:a16="http://schemas.microsoft.com/office/drawing/2014/main" id="{BCC83076-72D3-4407-BA61-D442CF2385D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855250" y="1109694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141" name="Line 71">
            <a:extLst>
              <a:ext uri="{FF2B5EF4-FFF2-40B4-BE49-F238E27FC236}">
                <a16:creationId xmlns:a16="http://schemas.microsoft.com/office/drawing/2014/main" id="{F3D4123A-B9A3-432E-AB94-408384F17F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580238" y="1109694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142" name="Text Box 72">
            <a:extLst>
              <a:ext uri="{FF2B5EF4-FFF2-40B4-BE49-F238E27FC236}">
                <a16:creationId xmlns:a16="http://schemas.microsoft.com/office/drawing/2014/main" id="{8AFC7F45-B8DC-4648-91AC-4C7A8CF6E13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012038" y="1112218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3143" name="Text Box 73">
            <a:extLst>
              <a:ext uri="{FF2B5EF4-FFF2-40B4-BE49-F238E27FC236}">
                <a16:creationId xmlns:a16="http://schemas.microsoft.com/office/drawing/2014/main" id="{FA48E00A-94BB-4A27-A811-0D4B841A184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7286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3144" name="Text Box 74">
            <a:extLst>
              <a:ext uri="{FF2B5EF4-FFF2-40B4-BE49-F238E27FC236}">
                <a16:creationId xmlns:a16="http://schemas.microsoft.com/office/drawing/2014/main" id="{25551501-9933-4043-A2E7-1D10C59B7E0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47188" y="1111853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3145" name="Rectangle 75">
            <a:extLst>
              <a:ext uri="{FF2B5EF4-FFF2-40B4-BE49-F238E27FC236}">
                <a16:creationId xmlns:a16="http://schemas.microsoft.com/office/drawing/2014/main" id="{50AE862F-8832-44F0-9B48-595093119D61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580113" y="1074912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3146" name="Rectangle 76">
            <a:extLst>
              <a:ext uri="{FF2B5EF4-FFF2-40B4-BE49-F238E27FC236}">
                <a16:creationId xmlns:a16="http://schemas.microsoft.com/office/drawing/2014/main" id="{91D40E27-1DB0-4207-93EA-B61809B38A80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125963" y="1088247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3147" name="Text Box 77">
            <a:extLst>
              <a:ext uri="{FF2B5EF4-FFF2-40B4-BE49-F238E27FC236}">
                <a16:creationId xmlns:a16="http://schemas.microsoft.com/office/drawing/2014/main" id="{39805341-DEA1-4507-951F-7FBC43E30CB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912150" y="1084849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3148" name="Text Box 78">
            <a:extLst>
              <a:ext uri="{FF2B5EF4-FFF2-40B4-BE49-F238E27FC236}">
                <a16:creationId xmlns:a16="http://schemas.microsoft.com/office/drawing/2014/main" id="{83537EBB-E01E-4D00-B5C9-D5BA689B935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48325" y="1129855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3149" name="Picture 79" descr="toshiba_satellite_5105">
            <a:extLst>
              <a:ext uri="{FF2B5EF4-FFF2-40B4-BE49-F238E27FC236}">
                <a16:creationId xmlns:a16="http://schemas.microsoft.com/office/drawing/2014/main" id="{1B8BB981-BF7F-4EF1-B676-4F4845D539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78875" y="1094216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50" name="Text Box 80">
            <a:extLst>
              <a:ext uri="{FF2B5EF4-FFF2-40B4-BE49-F238E27FC236}">
                <a16:creationId xmlns:a16="http://schemas.microsoft.com/office/drawing/2014/main" id="{1E662F72-67FE-4A42-A839-780D230CE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012038" y="1120854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3151" name="Text Box 81">
            <a:extLst>
              <a:ext uri="{FF2B5EF4-FFF2-40B4-BE49-F238E27FC236}">
                <a16:creationId xmlns:a16="http://schemas.microsoft.com/office/drawing/2014/main" id="{7630F04D-BB7C-4B7B-88F8-C7A023A1953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236000" y="1077658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3152" name="Text Box 82">
            <a:extLst>
              <a:ext uri="{FF2B5EF4-FFF2-40B4-BE49-F238E27FC236}">
                <a16:creationId xmlns:a16="http://schemas.microsoft.com/office/drawing/2014/main" id="{2E272168-4AFD-4C2B-96CB-47DAEAC541A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15725" y="1081341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3153" name="Text Box 83">
            <a:extLst>
              <a:ext uri="{FF2B5EF4-FFF2-40B4-BE49-F238E27FC236}">
                <a16:creationId xmlns:a16="http://schemas.microsoft.com/office/drawing/2014/main" id="{07A40870-06CC-48E3-9192-BE9FB1706FA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51450" y="1091692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3154" name="Text Box 84">
            <a:extLst>
              <a:ext uri="{FF2B5EF4-FFF2-40B4-BE49-F238E27FC236}">
                <a16:creationId xmlns:a16="http://schemas.microsoft.com/office/drawing/2014/main" id="{A122EE67-FD62-45C8-A8BB-2C419412B03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59513" y="1083770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3155" name="Line 85">
            <a:extLst>
              <a:ext uri="{FF2B5EF4-FFF2-40B4-BE49-F238E27FC236}">
                <a16:creationId xmlns:a16="http://schemas.microsoft.com/office/drawing/2014/main" id="{96FADB38-90A5-4E53-A58C-A44CAC7C123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036225" y="1087374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3156" name="Picture 86" descr="j0214984[1]">
            <a:extLst>
              <a:ext uri="{FF2B5EF4-FFF2-40B4-BE49-F238E27FC236}">
                <a16:creationId xmlns:a16="http://schemas.microsoft.com/office/drawing/2014/main" id="{7574D729-C6AF-4FAA-9C0E-F05A54434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43500" y="1077658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57" name="Line 87">
            <a:extLst>
              <a:ext uri="{FF2B5EF4-FFF2-40B4-BE49-F238E27FC236}">
                <a16:creationId xmlns:a16="http://schemas.microsoft.com/office/drawing/2014/main" id="{387155E7-4161-4119-893F-3C12E12D16D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535663" y="1085580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158" name="Text Box 88">
            <a:extLst>
              <a:ext uri="{FF2B5EF4-FFF2-40B4-BE49-F238E27FC236}">
                <a16:creationId xmlns:a16="http://schemas.microsoft.com/office/drawing/2014/main" id="{AD726325-A848-4765-96E7-719D077D1BD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11925" y="1099264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3159" name="Text Box 89">
            <a:extLst>
              <a:ext uri="{FF2B5EF4-FFF2-40B4-BE49-F238E27FC236}">
                <a16:creationId xmlns:a16="http://schemas.microsoft.com/office/drawing/2014/main" id="{3D113701-5435-4892-A90E-5406906F1C1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07663" y="1098184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3160" name="Text Box 90">
            <a:extLst>
              <a:ext uri="{FF2B5EF4-FFF2-40B4-BE49-F238E27FC236}">
                <a16:creationId xmlns:a16="http://schemas.microsoft.com/office/drawing/2014/main" id="{A820C416-E387-49D8-B59B-9E24EA27519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44175" y="1105011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3161" name="Text Box 91">
            <a:extLst>
              <a:ext uri="{FF2B5EF4-FFF2-40B4-BE49-F238E27FC236}">
                <a16:creationId xmlns:a16="http://schemas.microsoft.com/office/drawing/2014/main" id="{2A4BCDCD-CF85-4281-993C-64229CE20D0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84038" y="111617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3162" name="Text Box 92">
            <a:extLst>
              <a:ext uri="{FF2B5EF4-FFF2-40B4-BE49-F238E27FC236}">
                <a16:creationId xmlns:a16="http://schemas.microsoft.com/office/drawing/2014/main" id="{74C5E7B7-73F8-4FE5-8E67-5E4EFBB1ED9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706988" y="1114377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3163" name="Line 93">
            <a:extLst>
              <a:ext uri="{FF2B5EF4-FFF2-40B4-BE49-F238E27FC236}">
                <a16:creationId xmlns:a16="http://schemas.microsoft.com/office/drawing/2014/main" id="{D6AAA51C-7E64-4FB3-9087-877E917C7CC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071150" y="1111853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164" name="Line 94">
            <a:extLst>
              <a:ext uri="{FF2B5EF4-FFF2-40B4-BE49-F238E27FC236}">
                <a16:creationId xmlns:a16="http://schemas.microsoft.com/office/drawing/2014/main" id="{31A1CC16-C58F-4E7E-8D58-C93D61A54E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796138" y="1111853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165" name="Text Box 95">
            <a:extLst>
              <a:ext uri="{FF2B5EF4-FFF2-40B4-BE49-F238E27FC236}">
                <a16:creationId xmlns:a16="http://schemas.microsoft.com/office/drawing/2014/main" id="{502B048F-AD92-4906-A95D-A988A2A531D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27938" y="1114377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3166" name="Text Box 96">
            <a:extLst>
              <a:ext uri="{FF2B5EF4-FFF2-40B4-BE49-F238E27FC236}">
                <a16:creationId xmlns:a16="http://schemas.microsoft.com/office/drawing/2014/main" id="{B71FC86F-32E4-466E-9419-186DA3E4A5E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715050" y="107502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3167" name="Text Box 97">
            <a:extLst>
              <a:ext uri="{FF2B5EF4-FFF2-40B4-BE49-F238E27FC236}">
                <a16:creationId xmlns:a16="http://schemas.microsoft.com/office/drawing/2014/main" id="{F04E31B3-B164-4874-9D8B-1962DBA40C8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063088" y="1114012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3168" name="Rectangle 98">
            <a:extLst>
              <a:ext uri="{FF2B5EF4-FFF2-40B4-BE49-F238E27FC236}">
                <a16:creationId xmlns:a16="http://schemas.microsoft.com/office/drawing/2014/main" id="{07552944-19AB-4AF9-BB69-6C14204AC08D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796013" y="1077071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3169" name="Rectangle 99">
            <a:extLst>
              <a:ext uri="{FF2B5EF4-FFF2-40B4-BE49-F238E27FC236}">
                <a16:creationId xmlns:a16="http://schemas.microsoft.com/office/drawing/2014/main" id="{6FAD0E2F-1A01-412F-B7BB-9315B47A966C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341863" y="1090406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3170" name="Text Box 100">
            <a:extLst>
              <a:ext uri="{FF2B5EF4-FFF2-40B4-BE49-F238E27FC236}">
                <a16:creationId xmlns:a16="http://schemas.microsoft.com/office/drawing/2014/main" id="{055B65BC-A276-4CD1-933F-68ECC6D9B27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128050" y="1087008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3171" name="Text Box 101">
            <a:extLst>
              <a:ext uri="{FF2B5EF4-FFF2-40B4-BE49-F238E27FC236}">
                <a16:creationId xmlns:a16="http://schemas.microsoft.com/office/drawing/2014/main" id="{245E7FD5-E67F-49E6-A6CA-01CF3B59BE8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132014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3172" name="Picture 102" descr="toshiba_satellite_5105">
            <a:extLst>
              <a:ext uri="{FF2B5EF4-FFF2-40B4-BE49-F238E27FC236}">
                <a16:creationId xmlns:a16="http://schemas.microsoft.com/office/drawing/2014/main" id="{133ADBFB-27FF-4F65-A7BA-91E749A1D8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94775" y="1096375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3" name="Text Box 103">
            <a:extLst>
              <a:ext uri="{FF2B5EF4-FFF2-40B4-BE49-F238E27FC236}">
                <a16:creationId xmlns:a16="http://schemas.microsoft.com/office/drawing/2014/main" id="{52348FB0-97B1-4C19-81FE-A4E3044F8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7938" y="1123013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3174" name="Text Box 104">
            <a:extLst>
              <a:ext uri="{FF2B5EF4-FFF2-40B4-BE49-F238E27FC236}">
                <a16:creationId xmlns:a16="http://schemas.microsoft.com/office/drawing/2014/main" id="{6B8CE19E-CF70-4351-B1ED-67D4105EE90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51900" y="1079817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3175" name="Text Box 105">
            <a:extLst>
              <a:ext uri="{FF2B5EF4-FFF2-40B4-BE49-F238E27FC236}">
                <a16:creationId xmlns:a16="http://schemas.microsoft.com/office/drawing/2014/main" id="{1C0CD53E-AE87-45C6-8C70-DB6EF92F449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31625" y="1083500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3176" name="Text Box 106">
            <a:extLst>
              <a:ext uri="{FF2B5EF4-FFF2-40B4-BE49-F238E27FC236}">
                <a16:creationId xmlns:a16="http://schemas.microsoft.com/office/drawing/2014/main" id="{98CA4663-24A8-47D2-8B15-B256B0EDE56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93851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3177" name="Text Box 107">
            <a:extLst>
              <a:ext uri="{FF2B5EF4-FFF2-40B4-BE49-F238E27FC236}">
                <a16:creationId xmlns:a16="http://schemas.microsoft.com/office/drawing/2014/main" id="{FB97B92A-B3FD-4627-8222-C042B63FE4C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075413" y="1085929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3178" name="Line 108">
            <a:extLst>
              <a:ext uri="{FF2B5EF4-FFF2-40B4-BE49-F238E27FC236}">
                <a16:creationId xmlns:a16="http://schemas.microsoft.com/office/drawing/2014/main" id="{36114886-1FBC-49CB-AEF0-264E7B7F14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252125" y="1089533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3179" name="Picture 109" descr="j0214984[1]">
            <a:extLst>
              <a:ext uri="{FF2B5EF4-FFF2-40B4-BE49-F238E27FC236}">
                <a16:creationId xmlns:a16="http://schemas.microsoft.com/office/drawing/2014/main" id="{23758B32-5F56-4348-8907-B1E655D79D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9400" y="1079817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80" name="Line 110">
            <a:extLst>
              <a:ext uri="{FF2B5EF4-FFF2-40B4-BE49-F238E27FC236}">
                <a16:creationId xmlns:a16="http://schemas.microsoft.com/office/drawing/2014/main" id="{CFCF5BB1-93D3-40B1-AB08-6B80E06A150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751563" y="1087739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181" name="Text Box 111">
            <a:extLst>
              <a:ext uri="{FF2B5EF4-FFF2-40B4-BE49-F238E27FC236}">
                <a16:creationId xmlns:a16="http://schemas.microsoft.com/office/drawing/2014/main" id="{E31F8FAE-8066-46C1-9BF5-BF80F2F0109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27825" y="1101423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3182" name="Text Box 112">
            <a:extLst>
              <a:ext uri="{FF2B5EF4-FFF2-40B4-BE49-F238E27FC236}">
                <a16:creationId xmlns:a16="http://schemas.microsoft.com/office/drawing/2014/main" id="{3F125B26-D4E6-469A-847C-B412F4FC23D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23563" y="1100343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3183" name="Text Box 113">
            <a:extLst>
              <a:ext uri="{FF2B5EF4-FFF2-40B4-BE49-F238E27FC236}">
                <a16:creationId xmlns:a16="http://schemas.microsoft.com/office/drawing/2014/main" id="{BAB60705-6797-45B5-B284-6F520D4CD41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60075" y="1107170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3184" name="Text Box 114">
            <a:extLst>
              <a:ext uri="{FF2B5EF4-FFF2-40B4-BE49-F238E27FC236}">
                <a16:creationId xmlns:a16="http://schemas.microsoft.com/office/drawing/2014/main" id="{A98401CE-2553-451C-B49B-A0011EB5698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99938" y="111833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3185" name="Text Box 115">
            <a:extLst>
              <a:ext uri="{FF2B5EF4-FFF2-40B4-BE49-F238E27FC236}">
                <a16:creationId xmlns:a16="http://schemas.microsoft.com/office/drawing/2014/main" id="{C545021E-B124-4272-9DF9-03C58284F96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922888" y="1116536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3186" name="Line 116">
            <a:extLst>
              <a:ext uri="{FF2B5EF4-FFF2-40B4-BE49-F238E27FC236}">
                <a16:creationId xmlns:a16="http://schemas.microsoft.com/office/drawing/2014/main" id="{5B5E02B2-968E-49F0-90D2-2A5584B11DB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287050" y="1114012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187" name="Line 117">
            <a:extLst>
              <a:ext uri="{FF2B5EF4-FFF2-40B4-BE49-F238E27FC236}">
                <a16:creationId xmlns:a16="http://schemas.microsoft.com/office/drawing/2014/main" id="{C5E8CB04-A4E3-4A52-95D1-E24B3DFC5E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012038" y="1114012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188" name="Text Box 118">
            <a:extLst>
              <a:ext uri="{FF2B5EF4-FFF2-40B4-BE49-F238E27FC236}">
                <a16:creationId xmlns:a16="http://schemas.microsoft.com/office/drawing/2014/main" id="{C735B6B2-1696-41D2-B7A8-99FC32AB2B7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43838" y="1116536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3189" name="Text Box 119">
            <a:extLst>
              <a:ext uri="{FF2B5EF4-FFF2-40B4-BE49-F238E27FC236}">
                <a16:creationId xmlns:a16="http://schemas.microsoft.com/office/drawing/2014/main" id="{E46280C1-151D-411D-9388-240C7224A46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930950" y="107718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3190" name="Text Box 120">
            <a:extLst>
              <a:ext uri="{FF2B5EF4-FFF2-40B4-BE49-F238E27FC236}">
                <a16:creationId xmlns:a16="http://schemas.microsoft.com/office/drawing/2014/main" id="{3503F7DA-1A66-415E-9D9B-256CDD49FE3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278988" y="1116171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3191" name="Rectangle 121">
            <a:extLst>
              <a:ext uri="{FF2B5EF4-FFF2-40B4-BE49-F238E27FC236}">
                <a16:creationId xmlns:a16="http://schemas.microsoft.com/office/drawing/2014/main" id="{D8B9ED6B-BC6E-4C7C-8AC7-AB0A750A8D69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011913" y="1079230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3192" name="Rectangle 122">
            <a:extLst>
              <a:ext uri="{FF2B5EF4-FFF2-40B4-BE49-F238E27FC236}">
                <a16:creationId xmlns:a16="http://schemas.microsoft.com/office/drawing/2014/main" id="{7FDADF6C-3CA4-47EF-94F0-A52B1E39E205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557763" y="1092565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3193" name="Text Box 123">
            <a:extLst>
              <a:ext uri="{FF2B5EF4-FFF2-40B4-BE49-F238E27FC236}">
                <a16:creationId xmlns:a16="http://schemas.microsoft.com/office/drawing/2014/main" id="{4B6B4F69-11CC-4721-996F-1603B716829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343950" y="1089167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3194" name="Text Box 124">
            <a:extLst>
              <a:ext uri="{FF2B5EF4-FFF2-40B4-BE49-F238E27FC236}">
                <a16:creationId xmlns:a16="http://schemas.microsoft.com/office/drawing/2014/main" id="{1C3D09F8-19B2-4307-9114-6893A8A16E1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134173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3195" name="Picture 125" descr="toshiba_satellite_5105">
            <a:extLst>
              <a:ext uri="{FF2B5EF4-FFF2-40B4-BE49-F238E27FC236}">
                <a16:creationId xmlns:a16="http://schemas.microsoft.com/office/drawing/2014/main" id="{DA624562-0DC4-4169-B69C-0AB07EC47B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10675" y="1098534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96" name="Text Box 126">
            <a:extLst>
              <a:ext uri="{FF2B5EF4-FFF2-40B4-BE49-F238E27FC236}">
                <a16:creationId xmlns:a16="http://schemas.microsoft.com/office/drawing/2014/main" id="{E75F5ACE-876A-4DD2-8CCF-E780CC029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443838" y="1125172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3197" name="Text Box 127">
            <a:extLst>
              <a:ext uri="{FF2B5EF4-FFF2-40B4-BE49-F238E27FC236}">
                <a16:creationId xmlns:a16="http://schemas.microsoft.com/office/drawing/2014/main" id="{27116DD2-64A2-480C-B56E-11571232E74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67800" y="1081976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3198" name="Text Box 128">
            <a:extLst>
              <a:ext uri="{FF2B5EF4-FFF2-40B4-BE49-F238E27FC236}">
                <a16:creationId xmlns:a16="http://schemas.microsoft.com/office/drawing/2014/main" id="{7D2AA876-DEFD-4E77-B86C-E0F6276FD6C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47525" y="1085659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3199" name="Text Box 129">
            <a:extLst>
              <a:ext uri="{FF2B5EF4-FFF2-40B4-BE49-F238E27FC236}">
                <a16:creationId xmlns:a16="http://schemas.microsoft.com/office/drawing/2014/main" id="{499313A2-CA16-4BA4-B14D-B77FF4ABA2F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96010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3200" name="Text Box 130">
            <a:extLst>
              <a:ext uri="{FF2B5EF4-FFF2-40B4-BE49-F238E27FC236}">
                <a16:creationId xmlns:a16="http://schemas.microsoft.com/office/drawing/2014/main" id="{F16547A5-2F80-4D96-9D0B-BB1F03F8904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291313" y="1088088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3201" name="Line 131">
            <a:extLst>
              <a:ext uri="{FF2B5EF4-FFF2-40B4-BE49-F238E27FC236}">
                <a16:creationId xmlns:a16="http://schemas.microsoft.com/office/drawing/2014/main" id="{0FCBF6F2-7FE9-4CE0-8D29-349C7BC1A5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468025" y="1091692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3202" name="Picture 132" descr="j0214984[1]">
            <a:extLst>
              <a:ext uri="{FF2B5EF4-FFF2-40B4-BE49-F238E27FC236}">
                <a16:creationId xmlns:a16="http://schemas.microsoft.com/office/drawing/2014/main" id="{2AB5AC59-BE25-43C2-8EEE-EFD3DA3C7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75300" y="1081976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03" name="Line 133">
            <a:extLst>
              <a:ext uri="{FF2B5EF4-FFF2-40B4-BE49-F238E27FC236}">
                <a16:creationId xmlns:a16="http://schemas.microsoft.com/office/drawing/2014/main" id="{11C38D18-61E5-4244-96E7-0A02DC71D99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967463" y="1089898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204" name="Text Box 134">
            <a:extLst>
              <a:ext uri="{FF2B5EF4-FFF2-40B4-BE49-F238E27FC236}">
                <a16:creationId xmlns:a16="http://schemas.microsoft.com/office/drawing/2014/main" id="{5D2D11A5-CADB-4B85-8B19-C9D89F4F93C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43725" y="1103582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3205" name="Text Box 135">
            <a:extLst>
              <a:ext uri="{FF2B5EF4-FFF2-40B4-BE49-F238E27FC236}">
                <a16:creationId xmlns:a16="http://schemas.microsoft.com/office/drawing/2014/main" id="{70DC298C-52FE-432D-9AB0-AB50D92D8B7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39463" y="1102502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3206" name="Text Box 136">
            <a:extLst>
              <a:ext uri="{FF2B5EF4-FFF2-40B4-BE49-F238E27FC236}">
                <a16:creationId xmlns:a16="http://schemas.microsoft.com/office/drawing/2014/main" id="{42C42DB6-2610-4BEA-8C1F-6EF15FCB6B3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75975" y="1109329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3207" name="Text Box 137">
            <a:extLst>
              <a:ext uri="{FF2B5EF4-FFF2-40B4-BE49-F238E27FC236}">
                <a16:creationId xmlns:a16="http://schemas.microsoft.com/office/drawing/2014/main" id="{1675EC01-4554-4650-BA1D-5A498752BD9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015838" y="1120489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3208" name="Text Box 138">
            <a:extLst>
              <a:ext uri="{FF2B5EF4-FFF2-40B4-BE49-F238E27FC236}">
                <a16:creationId xmlns:a16="http://schemas.microsoft.com/office/drawing/2014/main" id="{33C2F6E2-97B1-400E-9BC0-08568A05D19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138788" y="1118695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3209" name="Line 139">
            <a:extLst>
              <a:ext uri="{FF2B5EF4-FFF2-40B4-BE49-F238E27FC236}">
                <a16:creationId xmlns:a16="http://schemas.microsoft.com/office/drawing/2014/main" id="{2B9EC855-85B3-445A-ACB4-A6BFE89DD4E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502950" y="1116171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210" name="Line 140">
            <a:extLst>
              <a:ext uri="{FF2B5EF4-FFF2-40B4-BE49-F238E27FC236}">
                <a16:creationId xmlns:a16="http://schemas.microsoft.com/office/drawing/2014/main" id="{20C76AC4-65DB-43FB-81F2-21A74C66F5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227938" y="1116171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211" name="Text Box 141">
            <a:extLst>
              <a:ext uri="{FF2B5EF4-FFF2-40B4-BE49-F238E27FC236}">
                <a16:creationId xmlns:a16="http://schemas.microsoft.com/office/drawing/2014/main" id="{C26F0A48-CB42-44E1-905F-CBA6A5C0851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59738" y="1118695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3212" name="Text Box 142">
            <a:extLst>
              <a:ext uri="{FF2B5EF4-FFF2-40B4-BE49-F238E27FC236}">
                <a16:creationId xmlns:a16="http://schemas.microsoft.com/office/drawing/2014/main" id="{E49A96E8-892D-42C4-8D51-273CCA851AA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46850" y="107934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3213" name="Text Box 143">
            <a:extLst>
              <a:ext uri="{FF2B5EF4-FFF2-40B4-BE49-F238E27FC236}">
                <a16:creationId xmlns:a16="http://schemas.microsoft.com/office/drawing/2014/main" id="{5D1F34BE-693A-499B-8421-5F747FB7B13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4888" y="1118330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3214" name="Rectangle 144">
            <a:extLst>
              <a:ext uri="{FF2B5EF4-FFF2-40B4-BE49-F238E27FC236}">
                <a16:creationId xmlns:a16="http://schemas.microsoft.com/office/drawing/2014/main" id="{9C85E5C2-387F-46F8-A411-298D462BFB75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227813" y="1081389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3215" name="Rectangle 145">
            <a:extLst>
              <a:ext uri="{FF2B5EF4-FFF2-40B4-BE49-F238E27FC236}">
                <a16:creationId xmlns:a16="http://schemas.microsoft.com/office/drawing/2014/main" id="{7F6ABD77-9BFF-4BB9-B7F6-51AF57939199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773663" y="1094724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3216" name="Text Box 146">
            <a:extLst>
              <a:ext uri="{FF2B5EF4-FFF2-40B4-BE49-F238E27FC236}">
                <a16:creationId xmlns:a16="http://schemas.microsoft.com/office/drawing/2014/main" id="{F155EFB1-F347-47DE-A230-8DEC8D904B4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559850" y="1091326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3217" name="Text Box 147">
            <a:extLst>
              <a:ext uri="{FF2B5EF4-FFF2-40B4-BE49-F238E27FC236}">
                <a16:creationId xmlns:a16="http://schemas.microsoft.com/office/drawing/2014/main" id="{0A030B6D-F2A7-4200-BA39-776841695C7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136332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3218" name="Picture 148" descr="toshiba_satellite_5105">
            <a:extLst>
              <a:ext uri="{FF2B5EF4-FFF2-40B4-BE49-F238E27FC236}">
                <a16:creationId xmlns:a16="http://schemas.microsoft.com/office/drawing/2014/main" id="{86E5A906-1B8F-4AC3-BCE7-9057E0CC2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26575" y="1100693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19" name="Text Box 149">
            <a:extLst>
              <a:ext uri="{FF2B5EF4-FFF2-40B4-BE49-F238E27FC236}">
                <a16:creationId xmlns:a16="http://schemas.microsoft.com/office/drawing/2014/main" id="{D584FC9B-77BF-48DF-ABAB-DB7CD0350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59738" y="1127331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3220" name="Text Box 150">
            <a:extLst>
              <a:ext uri="{FF2B5EF4-FFF2-40B4-BE49-F238E27FC236}">
                <a16:creationId xmlns:a16="http://schemas.microsoft.com/office/drawing/2014/main" id="{75C3F73E-0BFA-4068-BCAA-10D36AD3E4C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83700" y="1084135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3221" name="Text Box 151">
            <a:extLst>
              <a:ext uri="{FF2B5EF4-FFF2-40B4-BE49-F238E27FC236}">
                <a16:creationId xmlns:a16="http://schemas.microsoft.com/office/drawing/2014/main" id="{461C7AEA-9F22-4C3B-B2B2-794F1B469F6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63425" y="1087818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3222" name="Text Box 152">
            <a:extLst>
              <a:ext uri="{FF2B5EF4-FFF2-40B4-BE49-F238E27FC236}">
                <a16:creationId xmlns:a16="http://schemas.microsoft.com/office/drawing/2014/main" id="{DE5F8CDB-A7A2-4CC5-B853-D8454DC9B63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98169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3223" name="Text Box 153">
            <a:extLst>
              <a:ext uri="{FF2B5EF4-FFF2-40B4-BE49-F238E27FC236}">
                <a16:creationId xmlns:a16="http://schemas.microsoft.com/office/drawing/2014/main" id="{B7BC0613-A9D9-4748-9B56-1423D036C7C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07213" y="1090247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3224" name="Line 154">
            <a:extLst>
              <a:ext uri="{FF2B5EF4-FFF2-40B4-BE49-F238E27FC236}">
                <a16:creationId xmlns:a16="http://schemas.microsoft.com/office/drawing/2014/main" id="{26A78C9D-549A-493F-AB80-0C61C7419FB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683925" y="1093851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3225" name="Picture 155" descr="j0214984[1]">
            <a:extLst>
              <a:ext uri="{FF2B5EF4-FFF2-40B4-BE49-F238E27FC236}">
                <a16:creationId xmlns:a16="http://schemas.microsoft.com/office/drawing/2014/main" id="{DA6D0619-4B08-4CD4-A204-89747459D6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91200" y="1084135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26" name="Line 156">
            <a:extLst>
              <a:ext uri="{FF2B5EF4-FFF2-40B4-BE49-F238E27FC236}">
                <a16:creationId xmlns:a16="http://schemas.microsoft.com/office/drawing/2014/main" id="{D3CABF96-1BE7-4D4D-8079-E8C8C4542BA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8183363" y="1092057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227" name="Text Box 157">
            <a:extLst>
              <a:ext uri="{FF2B5EF4-FFF2-40B4-BE49-F238E27FC236}">
                <a16:creationId xmlns:a16="http://schemas.microsoft.com/office/drawing/2014/main" id="{5989E4F5-0D15-489C-896B-D48EE3B2E96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59625" y="1105741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3228" name="Text Box 158">
            <a:extLst>
              <a:ext uri="{FF2B5EF4-FFF2-40B4-BE49-F238E27FC236}">
                <a16:creationId xmlns:a16="http://schemas.microsoft.com/office/drawing/2014/main" id="{A1D50B84-3517-429C-BBAF-62CA3D734AD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55363" y="1104661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3229" name="Text Box 159">
            <a:extLst>
              <a:ext uri="{FF2B5EF4-FFF2-40B4-BE49-F238E27FC236}">
                <a16:creationId xmlns:a16="http://schemas.microsoft.com/office/drawing/2014/main" id="{0653D77B-A28B-4F18-950D-2AB57AF00A6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91875" y="1111488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3230" name="Text Box 160">
            <a:extLst>
              <a:ext uri="{FF2B5EF4-FFF2-40B4-BE49-F238E27FC236}">
                <a16:creationId xmlns:a16="http://schemas.microsoft.com/office/drawing/2014/main" id="{A68F4450-DE82-4CF2-B9A9-75DFCDB864B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231738" y="1122648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3231" name="Text Box 161">
            <a:extLst>
              <a:ext uri="{FF2B5EF4-FFF2-40B4-BE49-F238E27FC236}">
                <a16:creationId xmlns:a16="http://schemas.microsoft.com/office/drawing/2014/main" id="{8F88332E-98EA-41EC-AAD5-5F913CA25FC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354688" y="1120854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3232" name="Line 162">
            <a:extLst>
              <a:ext uri="{FF2B5EF4-FFF2-40B4-BE49-F238E27FC236}">
                <a16:creationId xmlns:a16="http://schemas.microsoft.com/office/drawing/2014/main" id="{53E44CAF-98D6-4421-B898-AF010548C22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718850" y="1118330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233" name="Line 163">
            <a:extLst>
              <a:ext uri="{FF2B5EF4-FFF2-40B4-BE49-F238E27FC236}">
                <a16:creationId xmlns:a16="http://schemas.microsoft.com/office/drawing/2014/main" id="{82351156-A6C2-44AF-B4A4-5C4EA6F3C7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443838" y="1118330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3234" name="Text Box 164">
            <a:extLst>
              <a:ext uri="{FF2B5EF4-FFF2-40B4-BE49-F238E27FC236}">
                <a16:creationId xmlns:a16="http://schemas.microsoft.com/office/drawing/2014/main" id="{BF404100-F676-4DE9-9325-5DC9C50FBB0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75638" y="1120854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3235" name="Text Box 165">
            <a:extLst>
              <a:ext uri="{FF2B5EF4-FFF2-40B4-BE49-F238E27FC236}">
                <a16:creationId xmlns:a16="http://schemas.microsoft.com/office/drawing/2014/main" id="{07803318-039C-47BF-B94C-D1D9807D3DC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62750" y="108150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3236" name="Text Box 166">
            <a:extLst>
              <a:ext uri="{FF2B5EF4-FFF2-40B4-BE49-F238E27FC236}">
                <a16:creationId xmlns:a16="http://schemas.microsoft.com/office/drawing/2014/main" id="{26431FD0-3DB0-4E6D-ADCD-16DDE970BEB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0788" y="1120489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3237" name="Text Box 168">
            <a:extLst>
              <a:ext uri="{FF2B5EF4-FFF2-40B4-BE49-F238E27FC236}">
                <a16:creationId xmlns:a16="http://schemas.microsoft.com/office/drawing/2014/main" id="{8C6F7DEC-3184-435C-827A-FB7326E4D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0"/>
            <a:ext cx="7215187" cy="285750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600" b="1">
                <a:solidFill>
                  <a:srgbClr val="3386FF"/>
                </a:solidFill>
              </a:rPr>
              <a:t>LOS CONECTORES EN LA LEXICOGRAFÍA DIDÁCTICA.</a:t>
            </a:r>
          </a:p>
        </p:txBody>
      </p:sp>
      <p:sp>
        <p:nvSpPr>
          <p:cNvPr id="2215" name="Text Box 167">
            <a:extLst>
              <a:ext uri="{FF2B5EF4-FFF2-40B4-BE49-F238E27FC236}">
                <a16:creationId xmlns:a16="http://schemas.microsoft.com/office/drawing/2014/main" id="{5CF578D5-8D06-4BEA-BAF1-B6C2B24428B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0" y="0"/>
            <a:ext cx="1143000" cy="62865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/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FFFF00"/>
                </a:solidFill>
                <a:latin typeface="+mj-lt"/>
              </a:rPr>
              <a:t>Los conectores en la lexicografía didáctica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José Luis Herrero </a:t>
            </a:r>
            <a:r>
              <a:rPr lang="es-ES" sz="1000" b="1" dirty="0" err="1">
                <a:solidFill>
                  <a:schemeClr val="bg1"/>
                </a:solidFill>
                <a:latin typeface="+mj-lt"/>
              </a:rPr>
              <a:t>Ingelmo</a:t>
            </a:r>
            <a:r>
              <a:rPr lang="es-ES" sz="1000" b="1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joluin@usal.es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  <a:hlinkClick r:id="rId5"/>
              </a:rPr>
              <a:t>http://web.usal.es/joluin</a:t>
            </a: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SEMINARIO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INTERNACIONAL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GRAMÁTICA, SEMÁNTICA, PRAGMÁTICA Y DICCIONARIOS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rgbClr val="C00000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Universidad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Carlos III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23-24 Octubre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2008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b="1" dirty="0">
                <a:solidFill>
                  <a:schemeClr val="bg1"/>
                </a:solidFill>
                <a:latin typeface="Bernard MT Condensed" pitchFamily="18" charset="0"/>
              </a:rPr>
              <a:t> </a:t>
            </a:r>
          </a:p>
          <a:p>
            <a:pPr algn="ctr">
              <a:spcAft>
                <a:spcPts val="700"/>
              </a:spcAft>
              <a:defRPr/>
            </a:pPr>
            <a:endParaRPr lang="es-ES" b="1" dirty="0">
              <a:solidFill>
                <a:schemeClr val="bg1"/>
              </a:solidFill>
              <a:latin typeface="Bernard MT Condensed" pitchFamily="18" charset="0"/>
            </a:endParaRPr>
          </a:p>
        </p:txBody>
      </p:sp>
      <p:pic>
        <p:nvPicPr>
          <p:cNvPr id="4" name="Picture 186">
            <a:extLst>
              <a:ext uri="{FF2B5EF4-FFF2-40B4-BE49-F238E27FC236}">
                <a16:creationId xmlns:a16="http://schemas.microsoft.com/office/drawing/2014/main" id="{0F2E01B8-3BAF-4A9C-AF75-0133C5E121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368305"/>
            <a:ext cx="1214414" cy="9182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35" name="Picture 187">
            <a:extLst>
              <a:ext uri="{FF2B5EF4-FFF2-40B4-BE49-F238E27FC236}">
                <a16:creationId xmlns:a16="http://schemas.microsoft.com/office/drawing/2014/main" id="{AB18707E-00F1-4C32-9254-5C630DE643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44" y="142852"/>
            <a:ext cx="857231" cy="64291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241" name="172 Marcador de número de diapositiva">
            <a:extLst>
              <a:ext uri="{FF2B5EF4-FFF2-40B4-BE49-F238E27FC236}">
                <a16:creationId xmlns:a16="http://schemas.microsoft.com/office/drawing/2014/main" id="{36E20053-9226-42CF-80D3-DC6E4E7E0E1E}"/>
              </a:ext>
            </a:extLst>
          </p:cNvPr>
          <p:cNvSpPr txBox="1">
            <a:spLocks/>
          </p:cNvSpPr>
          <p:nvPr/>
        </p:nvSpPr>
        <p:spPr bwMode="auto">
          <a:xfrm>
            <a:off x="8643938" y="6286500"/>
            <a:ext cx="285750" cy="28575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1D7A">
                <a:alpha val="69019"/>
              </a:srgb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3DFEA0DC-9561-4525-8971-CF9FABEF2220}" type="slidenum">
              <a:rPr lang="es-ES" altLang="es-ES" sz="1400">
                <a:solidFill>
                  <a:srgbClr val="001D7A"/>
                </a:solidFill>
              </a:rPr>
              <a:pPr algn="r" eaLnBrk="1" hangingPunct="1"/>
              <a:t>6</a:t>
            </a:fld>
            <a:endParaRPr lang="es-ES" altLang="es-ES" sz="1400">
              <a:solidFill>
                <a:srgbClr val="001D7A"/>
              </a:solidFill>
            </a:endParaRPr>
          </a:p>
        </p:txBody>
      </p:sp>
      <p:sp>
        <p:nvSpPr>
          <p:cNvPr id="3242" name="Rectangle 1">
            <a:extLst>
              <a:ext uri="{FF2B5EF4-FFF2-40B4-BE49-F238E27FC236}">
                <a16:creationId xmlns:a16="http://schemas.microsoft.com/office/drawing/2014/main" id="{33120E11-5848-4A58-82FA-9EC3F5EE3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br>
              <a:rPr lang="es-ES_tradnl" altLang="es-ES"/>
            </a:br>
            <a:endParaRPr lang="es-ES_tradnl" altLang="es-ES"/>
          </a:p>
        </p:txBody>
      </p:sp>
      <p:sp>
        <p:nvSpPr>
          <p:cNvPr id="3243" name="Rectangle 2">
            <a:extLst>
              <a:ext uri="{FF2B5EF4-FFF2-40B4-BE49-F238E27FC236}">
                <a16:creationId xmlns:a16="http://schemas.microsoft.com/office/drawing/2014/main" id="{7A2764C4-0D97-448F-8EC6-E4FBA2D84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17838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79" name="178 CuadroTexto">
            <a:extLst>
              <a:ext uri="{FF2B5EF4-FFF2-40B4-BE49-F238E27FC236}">
                <a16:creationId xmlns:a16="http://schemas.microsoft.com/office/drawing/2014/main" id="{BC76E152-E873-443E-8164-E4AA776E301F}"/>
              </a:ext>
            </a:extLst>
          </p:cNvPr>
          <p:cNvSpPr txBox="1"/>
          <p:nvPr/>
        </p:nvSpPr>
        <p:spPr>
          <a:xfrm>
            <a:off x="2928938" y="428625"/>
            <a:ext cx="4357687" cy="307975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REFORMULADORES DE RECAPITULACIÓN A.2. </a:t>
            </a:r>
          </a:p>
        </p:txBody>
      </p:sp>
      <p:graphicFrame>
        <p:nvGraphicFramePr>
          <p:cNvPr id="3074" name="Object 4">
            <a:extLst>
              <a:ext uri="{FF2B5EF4-FFF2-40B4-BE49-F238E27FC236}">
                <a16:creationId xmlns:a16="http://schemas.microsoft.com/office/drawing/2014/main" id="{1DFC1E93-C02A-4253-8670-FDD2D0A2FA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750" y="857250"/>
          <a:ext cx="8582025" cy="155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8" imgW="9127258" imgH="1649675" progId="Word.Document.12">
                  <p:embed/>
                </p:oleObj>
              </mc:Choice>
              <mc:Fallback>
                <p:oleObj name="Documento" r:id="rId8" imgW="9127258" imgH="1649675" progId="Word.Document.1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857250"/>
                        <a:ext cx="8582025" cy="15525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173">
            <a:extLst>
              <a:ext uri="{FF2B5EF4-FFF2-40B4-BE49-F238E27FC236}">
                <a16:creationId xmlns:a16="http://schemas.microsoft.com/office/drawing/2014/main" id="{B5E9BD08-2157-4B18-B6A7-2D8495B028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3375" y="3857625"/>
          <a:ext cx="8391525" cy="200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10" imgW="9219366" imgH="2215145" progId="Word.Document.12">
                  <p:embed/>
                </p:oleObj>
              </mc:Choice>
              <mc:Fallback>
                <p:oleObj name="Documento" r:id="rId10" imgW="9219366" imgH="2215145" progId="Word.Document.12">
                  <p:embed/>
                  <p:pic>
                    <p:nvPicPr>
                      <p:cNvPr id="0" name="Object 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" y="3857625"/>
                        <a:ext cx="8391525" cy="2009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" name="173 CuadroTexto">
            <a:extLst>
              <a:ext uri="{FF2B5EF4-FFF2-40B4-BE49-F238E27FC236}">
                <a16:creationId xmlns:a16="http://schemas.microsoft.com/office/drawing/2014/main" id="{86F96267-D213-4B96-831D-9958C4CD7021}"/>
              </a:ext>
            </a:extLst>
          </p:cNvPr>
          <p:cNvSpPr txBox="1"/>
          <p:nvPr/>
        </p:nvSpPr>
        <p:spPr>
          <a:xfrm>
            <a:off x="2857500" y="3429000"/>
            <a:ext cx="4572000" cy="307975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REFORMULADORES DE RECONSIDERACIÓN B.1. </a:t>
            </a:r>
          </a:p>
        </p:txBody>
      </p:sp>
      <p:pic>
        <p:nvPicPr>
          <p:cNvPr id="175" name="174 Imagen" descr="enfin.jpg">
            <a:extLst>
              <a:ext uri="{FF2B5EF4-FFF2-40B4-BE49-F238E27FC236}">
                <a16:creationId xmlns:a16="http://schemas.microsoft.com/office/drawing/2014/main" id="{4AB83D43-44E9-424C-AFDA-48E61B53A71B}"/>
              </a:ext>
            </a:extLst>
          </p:cNvPr>
          <p:cNvPicPr>
            <a:picLocks noChangeAspect="1"/>
          </p:cNvPicPr>
          <p:nvPr/>
        </p:nvPicPr>
        <p:blipFill>
          <a:blip r:embed="rId1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357422" y="2285992"/>
            <a:ext cx="4452951" cy="8007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8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76" name="175 Imagen" descr="dareendefinitiva.jpg">
            <a:extLst>
              <a:ext uri="{FF2B5EF4-FFF2-40B4-BE49-F238E27FC236}">
                <a16:creationId xmlns:a16="http://schemas.microsoft.com/office/drawing/2014/main" id="{34212BCC-7CF8-43DF-98BE-A1659A4A50A1}"/>
              </a:ext>
            </a:extLst>
          </p:cNvPr>
          <p:cNvPicPr>
            <a:picLocks noChangeAspect="1"/>
          </p:cNvPicPr>
          <p:nvPr/>
        </p:nvPicPr>
        <p:blipFill>
          <a:blip r:embed="rId1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428992" y="5643578"/>
            <a:ext cx="4071966" cy="6450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8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>
            <a:extLst>
              <a:ext uri="{FF2B5EF4-FFF2-40B4-BE49-F238E27FC236}">
                <a16:creationId xmlns:a16="http://schemas.microsoft.com/office/drawing/2014/main" id="{2BA1DB91-E730-4391-A7D0-A2E4B58FA814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932413" y="1068435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7AF548E-8F82-4DD0-881F-64119F843322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478263" y="1081770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4102" name="Text Box 6">
            <a:extLst>
              <a:ext uri="{FF2B5EF4-FFF2-40B4-BE49-F238E27FC236}">
                <a16:creationId xmlns:a16="http://schemas.microsoft.com/office/drawing/2014/main" id="{84A9267D-C2FF-4FF9-801A-B66BD286729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64450" y="1078372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4103" name="Text Box 7">
            <a:extLst>
              <a:ext uri="{FF2B5EF4-FFF2-40B4-BE49-F238E27FC236}">
                <a16:creationId xmlns:a16="http://schemas.microsoft.com/office/drawing/2014/main" id="{E92402DA-772D-43AD-936B-A60921ACBF6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00625" y="1123378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4104" name="Picture 8" descr="toshiba_satellite_5105">
            <a:extLst>
              <a:ext uri="{FF2B5EF4-FFF2-40B4-BE49-F238E27FC236}">
                <a16:creationId xmlns:a16="http://schemas.microsoft.com/office/drawing/2014/main" id="{CA01DE62-D385-4D10-979E-84054F389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1175" y="1087739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5" name="Text Box 9">
            <a:extLst>
              <a:ext uri="{FF2B5EF4-FFF2-40B4-BE49-F238E27FC236}">
                <a16:creationId xmlns:a16="http://schemas.microsoft.com/office/drawing/2014/main" id="{769B6385-AC88-4FFB-874B-68B112568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364338" y="1114377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4106" name="Text Box 10">
            <a:extLst>
              <a:ext uri="{FF2B5EF4-FFF2-40B4-BE49-F238E27FC236}">
                <a16:creationId xmlns:a16="http://schemas.microsoft.com/office/drawing/2014/main" id="{ECC6560D-4B9D-420F-B912-5C221A13E42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588300" y="1071181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4107" name="Text Box 11">
            <a:extLst>
              <a:ext uri="{FF2B5EF4-FFF2-40B4-BE49-F238E27FC236}">
                <a16:creationId xmlns:a16="http://schemas.microsoft.com/office/drawing/2014/main" id="{E789558B-5A81-425E-B567-CE70BA95DEE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468025" y="1074864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4108" name="Text Box 12">
            <a:extLst>
              <a:ext uri="{FF2B5EF4-FFF2-40B4-BE49-F238E27FC236}">
                <a16:creationId xmlns:a16="http://schemas.microsoft.com/office/drawing/2014/main" id="{BF056326-992A-4438-8019-85988EDD5AE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03750" y="1085215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4109" name="Text Box 13">
            <a:extLst>
              <a:ext uri="{FF2B5EF4-FFF2-40B4-BE49-F238E27FC236}">
                <a16:creationId xmlns:a16="http://schemas.microsoft.com/office/drawing/2014/main" id="{E82921C3-0127-45F9-9F4B-03CAE0431E6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11813" y="1077293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4110" name="Line 14">
            <a:extLst>
              <a:ext uri="{FF2B5EF4-FFF2-40B4-BE49-F238E27FC236}">
                <a16:creationId xmlns:a16="http://schemas.microsoft.com/office/drawing/2014/main" id="{93DB43E3-4215-47C1-B072-4E5E66FD6D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388525" y="1080897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4111" name="Picture 15" descr="j0214984[1]">
            <a:extLst>
              <a:ext uri="{FF2B5EF4-FFF2-40B4-BE49-F238E27FC236}">
                <a16:creationId xmlns:a16="http://schemas.microsoft.com/office/drawing/2014/main" id="{AB1B40FE-FA49-4062-9DEC-6294B9ECC2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5800" y="1071181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2" name="Line 16">
            <a:extLst>
              <a:ext uri="{FF2B5EF4-FFF2-40B4-BE49-F238E27FC236}">
                <a16:creationId xmlns:a16="http://schemas.microsoft.com/office/drawing/2014/main" id="{C96EA18D-81BD-4948-9240-AE3F0DAC937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887963" y="1079103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113" name="Text Box 17">
            <a:extLst>
              <a:ext uri="{FF2B5EF4-FFF2-40B4-BE49-F238E27FC236}">
                <a16:creationId xmlns:a16="http://schemas.microsoft.com/office/drawing/2014/main" id="{D609BFD8-E09B-4AA2-8A44-7B90CB488DD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092787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4114" name="Text Box 18">
            <a:extLst>
              <a:ext uri="{FF2B5EF4-FFF2-40B4-BE49-F238E27FC236}">
                <a16:creationId xmlns:a16="http://schemas.microsoft.com/office/drawing/2014/main" id="{5F28B93C-3976-4118-95C5-C6BE27F96E3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59963" y="1091707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4115" name="Text Box 19">
            <a:extLst>
              <a:ext uri="{FF2B5EF4-FFF2-40B4-BE49-F238E27FC236}">
                <a16:creationId xmlns:a16="http://schemas.microsoft.com/office/drawing/2014/main" id="{359762A8-C88C-4B11-97CA-2E0ACA64D78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6475" y="1098534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4116" name="Text Box 20">
            <a:extLst>
              <a:ext uri="{FF2B5EF4-FFF2-40B4-BE49-F238E27FC236}">
                <a16:creationId xmlns:a16="http://schemas.microsoft.com/office/drawing/2014/main" id="{254C425B-F2ED-45FC-8ED9-D36399C30C6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936338" y="110969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4117" name="Text Box 21">
            <a:extLst>
              <a:ext uri="{FF2B5EF4-FFF2-40B4-BE49-F238E27FC236}">
                <a16:creationId xmlns:a16="http://schemas.microsoft.com/office/drawing/2014/main" id="{21C2D380-5DAB-4A48-B7E8-277467E5C12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059288" y="1107900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4118" name="Line 22">
            <a:extLst>
              <a:ext uri="{FF2B5EF4-FFF2-40B4-BE49-F238E27FC236}">
                <a16:creationId xmlns:a16="http://schemas.microsoft.com/office/drawing/2014/main" id="{F4212506-483F-4119-B3F5-F6370E114A5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423450" y="1105376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119" name="Line 23">
            <a:extLst>
              <a:ext uri="{FF2B5EF4-FFF2-40B4-BE49-F238E27FC236}">
                <a16:creationId xmlns:a16="http://schemas.microsoft.com/office/drawing/2014/main" id="{9CE8C4F8-EDA2-42FB-AB9E-0CC9AA72AC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148438" y="1105376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120" name="Text Box 24">
            <a:extLst>
              <a:ext uri="{FF2B5EF4-FFF2-40B4-BE49-F238E27FC236}">
                <a16:creationId xmlns:a16="http://schemas.microsoft.com/office/drawing/2014/main" id="{691DDD58-C2D4-4F83-A5B2-75D776B54EB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80238" y="1107900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4121" name="Text Box 25">
            <a:extLst>
              <a:ext uri="{FF2B5EF4-FFF2-40B4-BE49-F238E27FC236}">
                <a16:creationId xmlns:a16="http://schemas.microsoft.com/office/drawing/2014/main" id="{5BE594FA-5309-4580-89AA-D9FDEC4AF06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68546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4122" name="Text Box 26">
            <a:extLst>
              <a:ext uri="{FF2B5EF4-FFF2-40B4-BE49-F238E27FC236}">
                <a16:creationId xmlns:a16="http://schemas.microsoft.com/office/drawing/2014/main" id="{EA952C6C-AA88-4370-B03D-3E265FF287E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15388" y="1107535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4123" name="Rectangle 27">
            <a:extLst>
              <a:ext uri="{FF2B5EF4-FFF2-40B4-BE49-F238E27FC236}">
                <a16:creationId xmlns:a16="http://schemas.microsoft.com/office/drawing/2014/main" id="{2784366F-E0B0-4C80-B737-FDF8E13267D9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148313" y="1070594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4124" name="Rectangle 28">
            <a:extLst>
              <a:ext uri="{FF2B5EF4-FFF2-40B4-BE49-F238E27FC236}">
                <a16:creationId xmlns:a16="http://schemas.microsoft.com/office/drawing/2014/main" id="{09151B47-28BD-4A10-9BE0-19640A889205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694163" y="1083929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4125" name="Text Box 29">
            <a:extLst>
              <a:ext uri="{FF2B5EF4-FFF2-40B4-BE49-F238E27FC236}">
                <a16:creationId xmlns:a16="http://schemas.microsoft.com/office/drawing/2014/main" id="{AC3F2618-34A0-434C-BDE3-18187E21862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80350" y="1080531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4126" name="Text Box 30">
            <a:extLst>
              <a:ext uri="{FF2B5EF4-FFF2-40B4-BE49-F238E27FC236}">
                <a16:creationId xmlns:a16="http://schemas.microsoft.com/office/drawing/2014/main" id="{BFDC1D52-5944-41AA-BB51-7049B2CC6EA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16525" y="1125537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4127" name="Picture 31" descr="toshiba_satellite_5105">
            <a:extLst>
              <a:ext uri="{FF2B5EF4-FFF2-40B4-BE49-F238E27FC236}">
                <a16:creationId xmlns:a16="http://schemas.microsoft.com/office/drawing/2014/main" id="{1E6C750A-6991-449A-92F9-DEDF3224E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7075" y="1089898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28" name="Text Box 32">
            <a:extLst>
              <a:ext uri="{FF2B5EF4-FFF2-40B4-BE49-F238E27FC236}">
                <a16:creationId xmlns:a16="http://schemas.microsoft.com/office/drawing/2014/main" id="{7F6B4E46-DC5E-47E8-A95E-215FA411A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0238" y="1116536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4129" name="Text Box 33">
            <a:extLst>
              <a:ext uri="{FF2B5EF4-FFF2-40B4-BE49-F238E27FC236}">
                <a16:creationId xmlns:a16="http://schemas.microsoft.com/office/drawing/2014/main" id="{64145570-1115-47D0-8FAF-100CD8DFC0C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04200" y="1073340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4130" name="Text Box 34">
            <a:extLst>
              <a:ext uri="{FF2B5EF4-FFF2-40B4-BE49-F238E27FC236}">
                <a16:creationId xmlns:a16="http://schemas.microsoft.com/office/drawing/2014/main" id="{BAB93DD3-0729-45B2-8F0A-E703F4487F1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683925" y="1077023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4131" name="Text Box 35">
            <a:extLst>
              <a:ext uri="{FF2B5EF4-FFF2-40B4-BE49-F238E27FC236}">
                <a16:creationId xmlns:a16="http://schemas.microsoft.com/office/drawing/2014/main" id="{EC766156-3ECA-43B3-B28F-033E57928C4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19650" y="1087374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4132" name="Text Box 36">
            <a:extLst>
              <a:ext uri="{FF2B5EF4-FFF2-40B4-BE49-F238E27FC236}">
                <a16:creationId xmlns:a16="http://schemas.microsoft.com/office/drawing/2014/main" id="{61C9A24E-54E0-43F5-ADC3-467FC2AE0F2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27713" y="1079452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4133" name="Line 37">
            <a:extLst>
              <a:ext uri="{FF2B5EF4-FFF2-40B4-BE49-F238E27FC236}">
                <a16:creationId xmlns:a16="http://schemas.microsoft.com/office/drawing/2014/main" id="{FD190495-3D7E-4E76-9AC4-DB67DD7656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604425" y="1083056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4134" name="Picture 38" descr="j0214984[1]">
            <a:extLst>
              <a:ext uri="{FF2B5EF4-FFF2-40B4-BE49-F238E27FC236}">
                <a16:creationId xmlns:a16="http://schemas.microsoft.com/office/drawing/2014/main" id="{73510AE1-08B6-4360-A87A-D51000DB4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1700" y="1073340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35" name="Line 39">
            <a:extLst>
              <a:ext uri="{FF2B5EF4-FFF2-40B4-BE49-F238E27FC236}">
                <a16:creationId xmlns:a16="http://schemas.microsoft.com/office/drawing/2014/main" id="{F74C812C-E12D-4F34-9218-C1DDC559E4D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103863" y="1081262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136" name="Text Box 40">
            <a:extLst>
              <a:ext uri="{FF2B5EF4-FFF2-40B4-BE49-F238E27FC236}">
                <a16:creationId xmlns:a16="http://schemas.microsoft.com/office/drawing/2014/main" id="{39FC4BDF-5B57-4C21-B046-C80412AC8AE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094946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4137" name="Text Box 41">
            <a:extLst>
              <a:ext uri="{FF2B5EF4-FFF2-40B4-BE49-F238E27FC236}">
                <a16:creationId xmlns:a16="http://schemas.microsoft.com/office/drawing/2014/main" id="{AA0CE4CD-4D78-4329-AAB3-E4D87BEB058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675863" y="1093866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4138" name="Text Box 42">
            <a:extLst>
              <a:ext uri="{FF2B5EF4-FFF2-40B4-BE49-F238E27FC236}">
                <a16:creationId xmlns:a16="http://schemas.microsoft.com/office/drawing/2014/main" id="{DD0649CC-92D6-4354-9DD3-334E4333014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2375" y="1100693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4139" name="Text Box 43">
            <a:extLst>
              <a:ext uri="{FF2B5EF4-FFF2-40B4-BE49-F238E27FC236}">
                <a16:creationId xmlns:a16="http://schemas.microsoft.com/office/drawing/2014/main" id="{990ADB4F-D536-4108-8D23-AE5907E9BB2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52238" y="111185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4140" name="Text Box 44">
            <a:extLst>
              <a:ext uri="{FF2B5EF4-FFF2-40B4-BE49-F238E27FC236}">
                <a16:creationId xmlns:a16="http://schemas.microsoft.com/office/drawing/2014/main" id="{54ECC7BA-7B3C-46CF-B903-7D840AC002A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75188" y="1110059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4141" name="Line 45">
            <a:extLst>
              <a:ext uri="{FF2B5EF4-FFF2-40B4-BE49-F238E27FC236}">
                <a16:creationId xmlns:a16="http://schemas.microsoft.com/office/drawing/2014/main" id="{143D4024-AA36-4AC1-847F-B40B6960E85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639350" y="1107535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142" name="Line 46">
            <a:extLst>
              <a:ext uri="{FF2B5EF4-FFF2-40B4-BE49-F238E27FC236}">
                <a16:creationId xmlns:a16="http://schemas.microsoft.com/office/drawing/2014/main" id="{13062C86-1A7A-49F4-8B46-55C40A2138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364338" y="1107535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143" name="Text Box 47">
            <a:extLst>
              <a:ext uri="{FF2B5EF4-FFF2-40B4-BE49-F238E27FC236}">
                <a16:creationId xmlns:a16="http://schemas.microsoft.com/office/drawing/2014/main" id="{15366B04-802D-4D45-96BD-C36860D6B52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96138" y="1110059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4144" name="Text Box 48">
            <a:extLst>
              <a:ext uri="{FF2B5EF4-FFF2-40B4-BE49-F238E27FC236}">
                <a16:creationId xmlns:a16="http://schemas.microsoft.com/office/drawing/2014/main" id="{ADA8563E-9876-45C8-80CA-9C6F8E4E821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70705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4145" name="Text Box 49">
            <a:extLst>
              <a:ext uri="{FF2B5EF4-FFF2-40B4-BE49-F238E27FC236}">
                <a16:creationId xmlns:a16="http://schemas.microsoft.com/office/drawing/2014/main" id="{A393D800-59F6-4111-979E-088C65B5327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31288" y="1109694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4146" name="Rectangle 52">
            <a:extLst>
              <a:ext uri="{FF2B5EF4-FFF2-40B4-BE49-F238E27FC236}">
                <a16:creationId xmlns:a16="http://schemas.microsoft.com/office/drawing/2014/main" id="{76ABD5B8-76D5-4686-94A4-389F20D58364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364213" y="1072753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4147" name="Rectangle 53">
            <a:extLst>
              <a:ext uri="{FF2B5EF4-FFF2-40B4-BE49-F238E27FC236}">
                <a16:creationId xmlns:a16="http://schemas.microsoft.com/office/drawing/2014/main" id="{F68FF1FB-530D-4599-8144-371B46EEBE5A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910063" y="1086088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4148" name="Text Box 54">
            <a:extLst>
              <a:ext uri="{FF2B5EF4-FFF2-40B4-BE49-F238E27FC236}">
                <a16:creationId xmlns:a16="http://schemas.microsoft.com/office/drawing/2014/main" id="{49266063-B0BF-4633-BC7D-5C283A3071D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96250" y="1082690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4149" name="Text Box 55">
            <a:extLst>
              <a:ext uri="{FF2B5EF4-FFF2-40B4-BE49-F238E27FC236}">
                <a16:creationId xmlns:a16="http://schemas.microsoft.com/office/drawing/2014/main" id="{69EE4684-496E-47A6-A82D-67B7BCD622C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32425" y="1127696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4150" name="Picture 56" descr="toshiba_satellite_5105">
            <a:extLst>
              <a:ext uri="{FF2B5EF4-FFF2-40B4-BE49-F238E27FC236}">
                <a16:creationId xmlns:a16="http://schemas.microsoft.com/office/drawing/2014/main" id="{05F12F3E-47C4-474D-98A4-0A6EB69A7E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2975" y="1092057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51" name="Text Box 57">
            <a:extLst>
              <a:ext uri="{FF2B5EF4-FFF2-40B4-BE49-F238E27FC236}">
                <a16:creationId xmlns:a16="http://schemas.microsoft.com/office/drawing/2014/main" id="{BBF80EAF-31F0-408F-9568-6D3AA3BBC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96138" y="1118695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4152" name="Text Box 58">
            <a:extLst>
              <a:ext uri="{FF2B5EF4-FFF2-40B4-BE49-F238E27FC236}">
                <a16:creationId xmlns:a16="http://schemas.microsoft.com/office/drawing/2014/main" id="{A0084800-0C7C-48E0-8EB2-DEC2EFF3DF3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020100" y="1075499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4153" name="Text Box 59">
            <a:extLst>
              <a:ext uri="{FF2B5EF4-FFF2-40B4-BE49-F238E27FC236}">
                <a16:creationId xmlns:a16="http://schemas.microsoft.com/office/drawing/2014/main" id="{03715AEB-4145-4590-8B8C-CE3CC62E1AD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899825" y="1079182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4154" name="Text Box 60">
            <a:extLst>
              <a:ext uri="{FF2B5EF4-FFF2-40B4-BE49-F238E27FC236}">
                <a16:creationId xmlns:a16="http://schemas.microsoft.com/office/drawing/2014/main" id="{8C40B87E-89D0-477D-9462-4339DC79548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35550" y="1089533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4155" name="Text Box 61">
            <a:extLst>
              <a:ext uri="{FF2B5EF4-FFF2-40B4-BE49-F238E27FC236}">
                <a16:creationId xmlns:a16="http://schemas.microsoft.com/office/drawing/2014/main" id="{2A90868C-266F-4A84-A9B0-A891B1C464C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43613" y="1081611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4156" name="Line 62">
            <a:extLst>
              <a:ext uri="{FF2B5EF4-FFF2-40B4-BE49-F238E27FC236}">
                <a16:creationId xmlns:a16="http://schemas.microsoft.com/office/drawing/2014/main" id="{C4403A9F-00ED-40D8-BC45-19DCBE2386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820325" y="1085215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4157" name="Picture 63" descr="j0214984[1]">
            <a:extLst>
              <a:ext uri="{FF2B5EF4-FFF2-40B4-BE49-F238E27FC236}">
                <a16:creationId xmlns:a16="http://schemas.microsoft.com/office/drawing/2014/main" id="{18E1C609-6D23-4739-8E18-9B916133E3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7600" y="1075499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58" name="Line 64">
            <a:extLst>
              <a:ext uri="{FF2B5EF4-FFF2-40B4-BE49-F238E27FC236}">
                <a16:creationId xmlns:a16="http://schemas.microsoft.com/office/drawing/2014/main" id="{34FAD2BA-6548-4192-8D62-EEE6690EB53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319763" y="1083421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159" name="Text Box 65">
            <a:extLst>
              <a:ext uri="{FF2B5EF4-FFF2-40B4-BE49-F238E27FC236}">
                <a16:creationId xmlns:a16="http://schemas.microsoft.com/office/drawing/2014/main" id="{51CD81B5-E421-4451-BEE6-1C6929A5A29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097105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4160" name="Text Box 66">
            <a:extLst>
              <a:ext uri="{FF2B5EF4-FFF2-40B4-BE49-F238E27FC236}">
                <a16:creationId xmlns:a16="http://schemas.microsoft.com/office/drawing/2014/main" id="{2D4C888C-4A1A-4FE5-A3EC-B5682789E5D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891763" y="1096025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4161" name="Text Box 67">
            <a:extLst>
              <a:ext uri="{FF2B5EF4-FFF2-40B4-BE49-F238E27FC236}">
                <a16:creationId xmlns:a16="http://schemas.microsoft.com/office/drawing/2014/main" id="{98354FEA-0B56-4677-8A36-346ADB1640F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928275" y="1102852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4162" name="Text Box 68">
            <a:extLst>
              <a:ext uri="{FF2B5EF4-FFF2-40B4-BE49-F238E27FC236}">
                <a16:creationId xmlns:a16="http://schemas.microsoft.com/office/drawing/2014/main" id="{14A68ED9-D327-401F-A467-F4592E31378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68138" y="111401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4163" name="Text Box 69">
            <a:extLst>
              <a:ext uri="{FF2B5EF4-FFF2-40B4-BE49-F238E27FC236}">
                <a16:creationId xmlns:a16="http://schemas.microsoft.com/office/drawing/2014/main" id="{3B204677-B81A-46FB-9F01-71C0AECD63E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91088" y="1112218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4164" name="Line 70">
            <a:extLst>
              <a:ext uri="{FF2B5EF4-FFF2-40B4-BE49-F238E27FC236}">
                <a16:creationId xmlns:a16="http://schemas.microsoft.com/office/drawing/2014/main" id="{044C18EB-AB14-4CC9-A957-6E146EA1C0A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855250" y="1109694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165" name="Line 71">
            <a:extLst>
              <a:ext uri="{FF2B5EF4-FFF2-40B4-BE49-F238E27FC236}">
                <a16:creationId xmlns:a16="http://schemas.microsoft.com/office/drawing/2014/main" id="{4083531A-EC7E-448A-B973-DF3F866C17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580238" y="1109694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166" name="Text Box 72">
            <a:extLst>
              <a:ext uri="{FF2B5EF4-FFF2-40B4-BE49-F238E27FC236}">
                <a16:creationId xmlns:a16="http://schemas.microsoft.com/office/drawing/2014/main" id="{2A11FB62-9D82-4636-83B3-202A9E931CB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012038" y="1112218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4167" name="Text Box 73">
            <a:extLst>
              <a:ext uri="{FF2B5EF4-FFF2-40B4-BE49-F238E27FC236}">
                <a16:creationId xmlns:a16="http://schemas.microsoft.com/office/drawing/2014/main" id="{9904059C-1293-41B1-AD9E-1F85BD9FF51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7286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4168" name="Text Box 74">
            <a:extLst>
              <a:ext uri="{FF2B5EF4-FFF2-40B4-BE49-F238E27FC236}">
                <a16:creationId xmlns:a16="http://schemas.microsoft.com/office/drawing/2014/main" id="{96FCC521-00B7-4365-A08C-039992D7CCE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47188" y="1111853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4169" name="Rectangle 75">
            <a:extLst>
              <a:ext uri="{FF2B5EF4-FFF2-40B4-BE49-F238E27FC236}">
                <a16:creationId xmlns:a16="http://schemas.microsoft.com/office/drawing/2014/main" id="{6B697E0C-E1A1-49F8-9748-06984966C9D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580113" y="1074912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4170" name="Rectangle 76">
            <a:extLst>
              <a:ext uri="{FF2B5EF4-FFF2-40B4-BE49-F238E27FC236}">
                <a16:creationId xmlns:a16="http://schemas.microsoft.com/office/drawing/2014/main" id="{15181E0D-6230-4AC0-A4EA-3FD1E6B46E80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125963" y="1088247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4171" name="Text Box 77">
            <a:extLst>
              <a:ext uri="{FF2B5EF4-FFF2-40B4-BE49-F238E27FC236}">
                <a16:creationId xmlns:a16="http://schemas.microsoft.com/office/drawing/2014/main" id="{4DB632F5-E738-4227-BA50-70BE8971F25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912150" y="1084849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4172" name="Text Box 78">
            <a:extLst>
              <a:ext uri="{FF2B5EF4-FFF2-40B4-BE49-F238E27FC236}">
                <a16:creationId xmlns:a16="http://schemas.microsoft.com/office/drawing/2014/main" id="{6408BB54-776C-41E4-92FD-24FA985B8D7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48325" y="1129855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4173" name="Picture 79" descr="toshiba_satellite_5105">
            <a:extLst>
              <a:ext uri="{FF2B5EF4-FFF2-40B4-BE49-F238E27FC236}">
                <a16:creationId xmlns:a16="http://schemas.microsoft.com/office/drawing/2014/main" id="{70D8C56D-232A-476F-82B1-C78CB399E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78875" y="1094216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74" name="Text Box 80">
            <a:extLst>
              <a:ext uri="{FF2B5EF4-FFF2-40B4-BE49-F238E27FC236}">
                <a16:creationId xmlns:a16="http://schemas.microsoft.com/office/drawing/2014/main" id="{42EA358D-95C9-406B-AEFD-DBD340CDF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012038" y="1120854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4175" name="Text Box 81">
            <a:extLst>
              <a:ext uri="{FF2B5EF4-FFF2-40B4-BE49-F238E27FC236}">
                <a16:creationId xmlns:a16="http://schemas.microsoft.com/office/drawing/2014/main" id="{59A7CE87-D0BC-441B-9ED0-408C9949809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236000" y="1077658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4176" name="Text Box 82">
            <a:extLst>
              <a:ext uri="{FF2B5EF4-FFF2-40B4-BE49-F238E27FC236}">
                <a16:creationId xmlns:a16="http://schemas.microsoft.com/office/drawing/2014/main" id="{305D2A72-30FE-4823-859C-7742B559AA0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15725" y="1081341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4177" name="Text Box 83">
            <a:extLst>
              <a:ext uri="{FF2B5EF4-FFF2-40B4-BE49-F238E27FC236}">
                <a16:creationId xmlns:a16="http://schemas.microsoft.com/office/drawing/2014/main" id="{1C313520-59C8-4DAA-949F-111F9085C2C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51450" y="1091692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4178" name="Text Box 84">
            <a:extLst>
              <a:ext uri="{FF2B5EF4-FFF2-40B4-BE49-F238E27FC236}">
                <a16:creationId xmlns:a16="http://schemas.microsoft.com/office/drawing/2014/main" id="{5F3EAE46-7862-4EB1-8CBF-51A1A36494F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59513" y="1083770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4179" name="Line 85">
            <a:extLst>
              <a:ext uri="{FF2B5EF4-FFF2-40B4-BE49-F238E27FC236}">
                <a16:creationId xmlns:a16="http://schemas.microsoft.com/office/drawing/2014/main" id="{BFF26027-91D9-4518-96E6-0321689749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036225" y="1087374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4180" name="Picture 86" descr="j0214984[1]">
            <a:extLst>
              <a:ext uri="{FF2B5EF4-FFF2-40B4-BE49-F238E27FC236}">
                <a16:creationId xmlns:a16="http://schemas.microsoft.com/office/drawing/2014/main" id="{F5023ABD-BEFA-41E9-9536-55E2EFCBA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43500" y="1077658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81" name="Line 87">
            <a:extLst>
              <a:ext uri="{FF2B5EF4-FFF2-40B4-BE49-F238E27FC236}">
                <a16:creationId xmlns:a16="http://schemas.microsoft.com/office/drawing/2014/main" id="{1E9A7123-590F-4F63-9172-1A38FD43448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535663" y="1085580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182" name="Text Box 88">
            <a:extLst>
              <a:ext uri="{FF2B5EF4-FFF2-40B4-BE49-F238E27FC236}">
                <a16:creationId xmlns:a16="http://schemas.microsoft.com/office/drawing/2014/main" id="{7C924405-65F1-4D30-ABD8-CA0A1C665A7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11925" y="1099264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4183" name="Text Box 89">
            <a:extLst>
              <a:ext uri="{FF2B5EF4-FFF2-40B4-BE49-F238E27FC236}">
                <a16:creationId xmlns:a16="http://schemas.microsoft.com/office/drawing/2014/main" id="{1D4E7E9E-7FCE-4F92-BD79-7A0DBA455DF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07663" y="1098184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4184" name="Text Box 90">
            <a:extLst>
              <a:ext uri="{FF2B5EF4-FFF2-40B4-BE49-F238E27FC236}">
                <a16:creationId xmlns:a16="http://schemas.microsoft.com/office/drawing/2014/main" id="{EE09F47D-9C78-4033-859E-1B5E352AEC8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44175" y="1105011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4185" name="Text Box 91">
            <a:extLst>
              <a:ext uri="{FF2B5EF4-FFF2-40B4-BE49-F238E27FC236}">
                <a16:creationId xmlns:a16="http://schemas.microsoft.com/office/drawing/2014/main" id="{390D1316-2208-4F29-AF07-46752B61B82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84038" y="111617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4186" name="Text Box 92">
            <a:extLst>
              <a:ext uri="{FF2B5EF4-FFF2-40B4-BE49-F238E27FC236}">
                <a16:creationId xmlns:a16="http://schemas.microsoft.com/office/drawing/2014/main" id="{44EF6867-80ED-4199-9624-CF5549238E5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706988" y="1114377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4187" name="Line 93">
            <a:extLst>
              <a:ext uri="{FF2B5EF4-FFF2-40B4-BE49-F238E27FC236}">
                <a16:creationId xmlns:a16="http://schemas.microsoft.com/office/drawing/2014/main" id="{0AEB328F-0B99-45DC-8CEF-80211840FF9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071150" y="1111853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188" name="Line 94">
            <a:extLst>
              <a:ext uri="{FF2B5EF4-FFF2-40B4-BE49-F238E27FC236}">
                <a16:creationId xmlns:a16="http://schemas.microsoft.com/office/drawing/2014/main" id="{10628997-FBDF-41DB-8085-F7B5F0FDD4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796138" y="1111853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189" name="Text Box 95">
            <a:extLst>
              <a:ext uri="{FF2B5EF4-FFF2-40B4-BE49-F238E27FC236}">
                <a16:creationId xmlns:a16="http://schemas.microsoft.com/office/drawing/2014/main" id="{839B4FD5-441E-4E5F-9134-B8EB938A5E6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27938" y="1114377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4190" name="Text Box 96">
            <a:extLst>
              <a:ext uri="{FF2B5EF4-FFF2-40B4-BE49-F238E27FC236}">
                <a16:creationId xmlns:a16="http://schemas.microsoft.com/office/drawing/2014/main" id="{B187AC87-700A-42F7-87B2-AD271E5612B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715050" y="107502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4191" name="Text Box 97">
            <a:extLst>
              <a:ext uri="{FF2B5EF4-FFF2-40B4-BE49-F238E27FC236}">
                <a16:creationId xmlns:a16="http://schemas.microsoft.com/office/drawing/2014/main" id="{F5FA8C56-FF05-429F-B0C9-4436306B085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063088" y="1114012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4192" name="Rectangle 98">
            <a:extLst>
              <a:ext uri="{FF2B5EF4-FFF2-40B4-BE49-F238E27FC236}">
                <a16:creationId xmlns:a16="http://schemas.microsoft.com/office/drawing/2014/main" id="{8BE24527-E50A-45BC-A9F3-BA770AE9C672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796013" y="1077071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4193" name="Rectangle 99">
            <a:extLst>
              <a:ext uri="{FF2B5EF4-FFF2-40B4-BE49-F238E27FC236}">
                <a16:creationId xmlns:a16="http://schemas.microsoft.com/office/drawing/2014/main" id="{B9AA64E7-7A30-46F9-BF05-5697E2ED7C11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341863" y="1090406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4194" name="Text Box 100">
            <a:extLst>
              <a:ext uri="{FF2B5EF4-FFF2-40B4-BE49-F238E27FC236}">
                <a16:creationId xmlns:a16="http://schemas.microsoft.com/office/drawing/2014/main" id="{F53E5F22-4ACC-443B-ACC9-11C958B4D1B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128050" y="1087008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4195" name="Text Box 101">
            <a:extLst>
              <a:ext uri="{FF2B5EF4-FFF2-40B4-BE49-F238E27FC236}">
                <a16:creationId xmlns:a16="http://schemas.microsoft.com/office/drawing/2014/main" id="{D41AC0DF-B765-4730-9312-71E722B9F6D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132014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4196" name="Picture 102" descr="toshiba_satellite_5105">
            <a:extLst>
              <a:ext uri="{FF2B5EF4-FFF2-40B4-BE49-F238E27FC236}">
                <a16:creationId xmlns:a16="http://schemas.microsoft.com/office/drawing/2014/main" id="{CDEB8235-56E3-4B71-81F7-6FAC2DBBD5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94775" y="1096375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97" name="Text Box 103">
            <a:extLst>
              <a:ext uri="{FF2B5EF4-FFF2-40B4-BE49-F238E27FC236}">
                <a16:creationId xmlns:a16="http://schemas.microsoft.com/office/drawing/2014/main" id="{B5E549AE-4122-4EA5-B41A-E3F635992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7938" y="1123013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4198" name="Text Box 104">
            <a:extLst>
              <a:ext uri="{FF2B5EF4-FFF2-40B4-BE49-F238E27FC236}">
                <a16:creationId xmlns:a16="http://schemas.microsoft.com/office/drawing/2014/main" id="{B023EF60-F9DC-408A-A162-531218C1196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51900" y="1079817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4199" name="Text Box 105">
            <a:extLst>
              <a:ext uri="{FF2B5EF4-FFF2-40B4-BE49-F238E27FC236}">
                <a16:creationId xmlns:a16="http://schemas.microsoft.com/office/drawing/2014/main" id="{E54800A6-D8FA-4E7E-A345-B4AE3AA207D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31625" y="1083500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4200" name="Text Box 106">
            <a:extLst>
              <a:ext uri="{FF2B5EF4-FFF2-40B4-BE49-F238E27FC236}">
                <a16:creationId xmlns:a16="http://schemas.microsoft.com/office/drawing/2014/main" id="{E7FA8B0F-820B-41B7-998B-882171EC5E2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93851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4201" name="Text Box 107">
            <a:extLst>
              <a:ext uri="{FF2B5EF4-FFF2-40B4-BE49-F238E27FC236}">
                <a16:creationId xmlns:a16="http://schemas.microsoft.com/office/drawing/2014/main" id="{1747A381-D2CB-416C-B6C5-6D8725A9635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075413" y="1085929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4202" name="Line 108">
            <a:extLst>
              <a:ext uri="{FF2B5EF4-FFF2-40B4-BE49-F238E27FC236}">
                <a16:creationId xmlns:a16="http://schemas.microsoft.com/office/drawing/2014/main" id="{5D31A968-82D6-41B6-80B9-A82277B78A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252125" y="1089533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4203" name="Picture 109" descr="j0214984[1]">
            <a:extLst>
              <a:ext uri="{FF2B5EF4-FFF2-40B4-BE49-F238E27FC236}">
                <a16:creationId xmlns:a16="http://schemas.microsoft.com/office/drawing/2014/main" id="{424F9D68-8099-45D8-8A6C-39ABFB1560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9400" y="1079817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4" name="Line 110">
            <a:extLst>
              <a:ext uri="{FF2B5EF4-FFF2-40B4-BE49-F238E27FC236}">
                <a16:creationId xmlns:a16="http://schemas.microsoft.com/office/drawing/2014/main" id="{0880EE06-818B-4A4F-A6A6-6E4CEA75619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751563" y="1087739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205" name="Text Box 111">
            <a:extLst>
              <a:ext uri="{FF2B5EF4-FFF2-40B4-BE49-F238E27FC236}">
                <a16:creationId xmlns:a16="http://schemas.microsoft.com/office/drawing/2014/main" id="{C0BEAAE9-4996-4BA7-8A17-ED1E61651FC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27825" y="1101423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4206" name="Text Box 112">
            <a:extLst>
              <a:ext uri="{FF2B5EF4-FFF2-40B4-BE49-F238E27FC236}">
                <a16:creationId xmlns:a16="http://schemas.microsoft.com/office/drawing/2014/main" id="{D645E999-4E9E-4250-BD0B-131200F908C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23563" y="1100343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4207" name="Text Box 113">
            <a:extLst>
              <a:ext uri="{FF2B5EF4-FFF2-40B4-BE49-F238E27FC236}">
                <a16:creationId xmlns:a16="http://schemas.microsoft.com/office/drawing/2014/main" id="{2D02FD62-AEF5-4683-B5E7-EA6244E0CA5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60075" y="1107170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4208" name="Text Box 114">
            <a:extLst>
              <a:ext uri="{FF2B5EF4-FFF2-40B4-BE49-F238E27FC236}">
                <a16:creationId xmlns:a16="http://schemas.microsoft.com/office/drawing/2014/main" id="{8C4DEF8D-9FAB-462C-9212-B0F700F6BCC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99938" y="111833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4209" name="Text Box 115">
            <a:extLst>
              <a:ext uri="{FF2B5EF4-FFF2-40B4-BE49-F238E27FC236}">
                <a16:creationId xmlns:a16="http://schemas.microsoft.com/office/drawing/2014/main" id="{F4976657-F0EC-4D3D-B440-9897DD47A39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922888" y="1116536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4210" name="Line 116">
            <a:extLst>
              <a:ext uri="{FF2B5EF4-FFF2-40B4-BE49-F238E27FC236}">
                <a16:creationId xmlns:a16="http://schemas.microsoft.com/office/drawing/2014/main" id="{B784E6F8-D5DB-4310-972A-9EB300478DD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287050" y="1114012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211" name="Line 117">
            <a:extLst>
              <a:ext uri="{FF2B5EF4-FFF2-40B4-BE49-F238E27FC236}">
                <a16:creationId xmlns:a16="http://schemas.microsoft.com/office/drawing/2014/main" id="{3388261B-9D63-4C4A-A2A5-B80E227A7A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012038" y="1114012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212" name="Text Box 118">
            <a:extLst>
              <a:ext uri="{FF2B5EF4-FFF2-40B4-BE49-F238E27FC236}">
                <a16:creationId xmlns:a16="http://schemas.microsoft.com/office/drawing/2014/main" id="{A2351778-1719-4A7C-8C13-E6F4A65F418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43838" y="1116536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4213" name="Text Box 119">
            <a:extLst>
              <a:ext uri="{FF2B5EF4-FFF2-40B4-BE49-F238E27FC236}">
                <a16:creationId xmlns:a16="http://schemas.microsoft.com/office/drawing/2014/main" id="{237A4909-EC41-439F-8CE0-FA7B852EE7D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930950" y="107718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4214" name="Text Box 120">
            <a:extLst>
              <a:ext uri="{FF2B5EF4-FFF2-40B4-BE49-F238E27FC236}">
                <a16:creationId xmlns:a16="http://schemas.microsoft.com/office/drawing/2014/main" id="{155348D9-5E24-46B0-BC7B-2B514BD64A1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278988" y="1116171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4215" name="Rectangle 121">
            <a:extLst>
              <a:ext uri="{FF2B5EF4-FFF2-40B4-BE49-F238E27FC236}">
                <a16:creationId xmlns:a16="http://schemas.microsoft.com/office/drawing/2014/main" id="{36635678-BC2D-45A2-A02E-CE1AE826C23A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011913" y="1079230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4216" name="Rectangle 122">
            <a:extLst>
              <a:ext uri="{FF2B5EF4-FFF2-40B4-BE49-F238E27FC236}">
                <a16:creationId xmlns:a16="http://schemas.microsoft.com/office/drawing/2014/main" id="{5DC548CC-1219-4532-9D02-03118636CA2F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557763" y="1092565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4217" name="Text Box 123">
            <a:extLst>
              <a:ext uri="{FF2B5EF4-FFF2-40B4-BE49-F238E27FC236}">
                <a16:creationId xmlns:a16="http://schemas.microsoft.com/office/drawing/2014/main" id="{5C63472A-ADE9-4BF9-8BC3-C811FF0F0D9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343950" y="1089167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4218" name="Text Box 124">
            <a:extLst>
              <a:ext uri="{FF2B5EF4-FFF2-40B4-BE49-F238E27FC236}">
                <a16:creationId xmlns:a16="http://schemas.microsoft.com/office/drawing/2014/main" id="{7A2DD74B-DEB7-42E2-BB0A-724B0193D4E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134173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4219" name="Picture 125" descr="toshiba_satellite_5105">
            <a:extLst>
              <a:ext uri="{FF2B5EF4-FFF2-40B4-BE49-F238E27FC236}">
                <a16:creationId xmlns:a16="http://schemas.microsoft.com/office/drawing/2014/main" id="{A15B6E32-9B28-45AF-AADE-F96F2152A7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10675" y="1098534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20" name="Text Box 126">
            <a:extLst>
              <a:ext uri="{FF2B5EF4-FFF2-40B4-BE49-F238E27FC236}">
                <a16:creationId xmlns:a16="http://schemas.microsoft.com/office/drawing/2014/main" id="{C8DC5036-1DAE-4DF9-9CB4-CB9CB6E94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443838" y="1125172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4221" name="Text Box 127">
            <a:extLst>
              <a:ext uri="{FF2B5EF4-FFF2-40B4-BE49-F238E27FC236}">
                <a16:creationId xmlns:a16="http://schemas.microsoft.com/office/drawing/2014/main" id="{FA37371F-4A73-499D-B4AC-BC06B0B6387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67800" y="1081976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4222" name="Text Box 128">
            <a:extLst>
              <a:ext uri="{FF2B5EF4-FFF2-40B4-BE49-F238E27FC236}">
                <a16:creationId xmlns:a16="http://schemas.microsoft.com/office/drawing/2014/main" id="{27810DBC-74F8-4D5C-A73A-7993C513B81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47525" y="1085659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4223" name="Text Box 129">
            <a:extLst>
              <a:ext uri="{FF2B5EF4-FFF2-40B4-BE49-F238E27FC236}">
                <a16:creationId xmlns:a16="http://schemas.microsoft.com/office/drawing/2014/main" id="{B61EC1E6-A531-476F-AD1E-30305C684B4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96010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4224" name="Text Box 130">
            <a:extLst>
              <a:ext uri="{FF2B5EF4-FFF2-40B4-BE49-F238E27FC236}">
                <a16:creationId xmlns:a16="http://schemas.microsoft.com/office/drawing/2014/main" id="{0BEC4896-4A89-4061-A243-6216D644C0E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291313" y="1088088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4225" name="Line 131">
            <a:extLst>
              <a:ext uri="{FF2B5EF4-FFF2-40B4-BE49-F238E27FC236}">
                <a16:creationId xmlns:a16="http://schemas.microsoft.com/office/drawing/2014/main" id="{D7016366-091D-48E3-968B-AC069222B0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468025" y="1091692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4226" name="Picture 132" descr="j0214984[1]">
            <a:extLst>
              <a:ext uri="{FF2B5EF4-FFF2-40B4-BE49-F238E27FC236}">
                <a16:creationId xmlns:a16="http://schemas.microsoft.com/office/drawing/2014/main" id="{876765BB-F290-4362-8B6C-3D78C292A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75300" y="1081976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27" name="Line 133">
            <a:extLst>
              <a:ext uri="{FF2B5EF4-FFF2-40B4-BE49-F238E27FC236}">
                <a16:creationId xmlns:a16="http://schemas.microsoft.com/office/drawing/2014/main" id="{69BB5E5A-AC1E-4B0A-A978-7E68F9C477C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967463" y="1089898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228" name="Text Box 134">
            <a:extLst>
              <a:ext uri="{FF2B5EF4-FFF2-40B4-BE49-F238E27FC236}">
                <a16:creationId xmlns:a16="http://schemas.microsoft.com/office/drawing/2014/main" id="{61AB836F-5EA7-4247-8272-0F1EE299960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43725" y="1103582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4229" name="Text Box 135">
            <a:extLst>
              <a:ext uri="{FF2B5EF4-FFF2-40B4-BE49-F238E27FC236}">
                <a16:creationId xmlns:a16="http://schemas.microsoft.com/office/drawing/2014/main" id="{367C8A7B-CBFE-4264-83FE-353E17FBF36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39463" y="1102502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4230" name="Text Box 136">
            <a:extLst>
              <a:ext uri="{FF2B5EF4-FFF2-40B4-BE49-F238E27FC236}">
                <a16:creationId xmlns:a16="http://schemas.microsoft.com/office/drawing/2014/main" id="{347CBAC7-EB48-47DD-A3E7-4A21794E8DE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75975" y="1109329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4231" name="Text Box 137">
            <a:extLst>
              <a:ext uri="{FF2B5EF4-FFF2-40B4-BE49-F238E27FC236}">
                <a16:creationId xmlns:a16="http://schemas.microsoft.com/office/drawing/2014/main" id="{E0DBF614-8491-4D54-9B8F-64A8703419E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015838" y="1120489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4232" name="Text Box 138">
            <a:extLst>
              <a:ext uri="{FF2B5EF4-FFF2-40B4-BE49-F238E27FC236}">
                <a16:creationId xmlns:a16="http://schemas.microsoft.com/office/drawing/2014/main" id="{1A98ACFE-ED79-4834-959B-0C3A1E4E0F4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138788" y="1118695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4233" name="Line 139">
            <a:extLst>
              <a:ext uri="{FF2B5EF4-FFF2-40B4-BE49-F238E27FC236}">
                <a16:creationId xmlns:a16="http://schemas.microsoft.com/office/drawing/2014/main" id="{EACE6856-1E9D-4AF0-9991-98ACA04FD12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502950" y="1116171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234" name="Line 140">
            <a:extLst>
              <a:ext uri="{FF2B5EF4-FFF2-40B4-BE49-F238E27FC236}">
                <a16:creationId xmlns:a16="http://schemas.microsoft.com/office/drawing/2014/main" id="{42DC5E97-872C-4032-9A08-38C8ED3CF1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227938" y="1116171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235" name="Text Box 141">
            <a:extLst>
              <a:ext uri="{FF2B5EF4-FFF2-40B4-BE49-F238E27FC236}">
                <a16:creationId xmlns:a16="http://schemas.microsoft.com/office/drawing/2014/main" id="{59DD2C87-3A90-4DDB-883D-D7941C46CC8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59738" y="1118695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4236" name="Text Box 142">
            <a:extLst>
              <a:ext uri="{FF2B5EF4-FFF2-40B4-BE49-F238E27FC236}">
                <a16:creationId xmlns:a16="http://schemas.microsoft.com/office/drawing/2014/main" id="{09248DB8-31B6-4A85-B346-BFE5B3FC060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46850" y="107934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4237" name="Text Box 143">
            <a:extLst>
              <a:ext uri="{FF2B5EF4-FFF2-40B4-BE49-F238E27FC236}">
                <a16:creationId xmlns:a16="http://schemas.microsoft.com/office/drawing/2014/main" id="{28811F20-F07A-4DA6-AA8E-61113EAA130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4888" y="1118330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4238" name="Rectangle 144">
            <a:extLst>
              <a:ext uri="{FF2B5EF4-FFF2-40B4-BE49-F238E27FC236}">
                <a16:creationId xmlns:a16="http://schemas.microsoft.com/office/drawing/2014/main" id="{E6B251C4-C400-4406-ACC6-32C398924503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227813" y="1081389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4239" name="Rectangle 145">
            <a:extLst>
              <a:ext uri="{FF2B5EF4-FFF2-40B4-BE49-F238E27FC236}">
                <a16:creationId xmlns:a16="http://schemas.microsoft.com/office/drawing/2014/main" id="{3B8C95F3-CF47-4466-9F9E-74B1448D7561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773663" y="1094724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4240" name="Text Box 146">
            <a:extLst>
              <a:ext uri="{FF2B5EF4-FFF2-40B4-BE49-F238E27FC236}">
                <a16:creationId xmlns:a16="http://schemas.microsoft.com/office/drawing/2014/main" id="{CA9E991B-BDCB-4A7A-A6D9-690B9CCC522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559850" y="1091326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4241" name="Text Box 147">
            <a:extLst>
              <a:ext uri="{FF2B5EF4-FFF2-40B4-BE49-F238E27FC236}">
                <a16:creationId xmlns:a16="http://schemas.microsoft.com/office/drawing/2014/main" id="{6B955E02-E8F7-455B-B3F7-32B5E2EE148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136332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4242" name="Picture 148" descr="toshiba_satellite_5105">
            <a:extLst>
              <a:ext uri="{FF2B5EF4-FFF2-40B4-BE49-F238E27FC236}">
                <a16:creationId xmlns:a16="http://schemas.microsoft.com/office/drawing/2014/main" id="{DAA7904E-0132-4A02-B61B-F4F80C8AB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26575" y="1100693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43" name="Text Box 149">
            <a:extLst>
              <a:ext uri="{FF2B5EF4-FFF2-40B4-BE49-F238E27FC236}">
                <a16:creationId xmlns:a16="http://schemas.microsoft.com/office/drawing/2014/main" id="{F23508F1-878C-4A31-A93B-63C22C424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59738" y="1127331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4244" name="Text Box 150">
            <a:extLst>
              <a:ext uri="{FF2B5EF4-FFF2-40B4-BE49-F238E27FC236}">
                <a16:creationId xmlns:a16="http://schemas.microsoft.com/office/drawing/2014/main" id="{52126587-9684-424E-9CC3-A17A16A4DE1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83700" y="1084135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4245" name="Text Box 151">
            <a:extLst>
              <a:ext uri="{FF2B5EF4-FFF2-40B4-BE49-F238E27FC236}">
                <a16:creationId xmlns:a16="http://schemas.microsoft.com/office/drawing/2014/main" id="{24C50E5F-8D65-475E-8AA7-DDADF21411F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63425" y="1087818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4246" name="Text Box 152">
            <a:extLst>
              <a:ext uri="{FF2B5EF4-FFF2-40B4-BE49-F238E27FC236}">
                <a16:creationId xmlns:a16="http://schemas.microsoft.com/office/drawing/2014/main" id="{32BFB0E5-3B02-4612-98F3-9A670D7D5AA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98169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4247" name="Text Box 153">
            <a:extLst>
              <a:ext uri="{FF2B5EF4-FFF2-40B4-BE49-F238E27FC236}">
                <a16:creationId xmlns:a16="http://schemas.microsoft.com/office/drawing/2014/main" id="{9A1C82BB-E95E-45CE-8BB7-B1E5D23ADAC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07213" y="1090247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4248" name="Line 154">
            <a:extLst>
              <a:ext uri="{FF2B5EF4-FFF2-40B4-BE49-F238E27FC236}">
                <a16:creationId xmlns:a16="http://schemas.microsoft.com/office/drawing/2014/main" id="{83A6685C-220D-4EBD-BD6A-C0BE1B36E0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683925" y="1093851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4249" name="Picture 155" descr="j0214984[1]">
            <a:extLst>
              <a:ext uri="{FF2B5EF4-FFF2-40B4-BE49-F238E27FC236}">
                <a16:creationId xmlns:a16="http://schemas.microsoft.com/office/drawing/2014/main" id="{2E7C6826-D609-4EE3-991A-788559E59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91200" y="1084135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50" name="Line 156">
            <a:extLst>
              <a:ext uri="{FF2B5EF4-FFF2-40B4-BE49-F238E27FC236}">
                <a16:creationId xmlns:a16="http://schemas.microsoft.com/office/drawing/2014/main" id="{3DB7E7DC-B6ED-4A4C-831D-C6E1CF4E7FA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8183363" y="1092057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251" name="Text Box 157">
            <a:extLst>
              <a:ext uri="{FF2B5EF4-FFF2-40B4-BE49-F238E27FC236}">
                <a16:creationId xmlns:a16="http://schemas.microsoft.com/office/drawing/2014/main" id="{2CB694BA-39E3-43E1-8FD5-3023FB57752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59625" y="1105741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4252" name="Text Box 158">
            <a:extLst>
              <a:ext uri="{FF2B5EF4-FFF2-40B4-BE49-F238E27FC236}">
                <a16:creationId xmlns:a16="http://schemas.microsoft.com/office/drawing/2014/main" id="{A92B5C94-E2CE-490D-A863-62317A2A3EB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55363" y="1104661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4253" name="Text Box 159">
            <a:extLst>
              <a:ext uri="{FF2B5EF4-FFF2-40B4-BE49-F238E27FC236}">
                <a16:creationId xmlns:a16="http://schemas.microsoft.com/office/drawing/2014/main" id="{36CEEA62-EFE9-44E5-BAF5-E672649C88B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91875" y="1111488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4254" name="Text Box 160">
            <a:extLst>
              <a:ext uri="{FF2B5EF4-FFF2-40B4-BE49-F238E27FC236}">
                <a16:creationId xmlns:a16="http://schemas.microsoft.com/office/drawing/2014/main" id="{24AB1D45-40EA-431D-A060-EDA8CE482CD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231738" y="1122648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4255" name="Text Box 161">
            <a:extLst>
              <a:ext uri="{FF2B5EF4-FFF2-40B4-BE49-F238E27FC236}">
                <a16:creationId xmlns:a16="http://schemas.microsoft.com/office/drawing/2014/main" id="{5AA7766D-84E3-431E-885B-C012E8FE40D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354688" y="1120854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4256" name="Line 162">
            <a:extLst>
              <a:ext uri="{FF2B5EF4-FFF2-40B4-BE49-F238E27FC236}">
                <a16:creationId xmlns:a16="http://schemas.microsoft.com/office/drawing/2014/main" id="{DAA9593D-84E3-4049-8F23-CED080D7A14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718850" y="1118330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257" name="Line 163">
            <a:extLst>
              <a:ext uri="{FF2B5EF4-FFF2-40B4-BE49-F238E27FC236}">
                <a16:creationId xmlns:a16="http://schemas.microsoft.com/office/drawing/2014/main" id="{FD521891-A45C-48FC-A480-B55EB1EC22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443838" y="1118330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258" name="Text Box 164">
            <a:extLst>
              <a:ext uri="{FF2B5EF4-FFF2-40B4-BE49-F238E27FC236}">
                <a16:creationId xmlns:a16="http://schemas.microsoft.com/office/drawing/2014/main" id="{053D1F97-0638-4BE0-8A59-1637AD94B22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75638" y="1120854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4259" name="Text Box 165">
            <a:extLst>
              <a:ext uri="{FF2B5EF4-FFF2-40B4-BE49-F238E27FC236}">
                <a16:creationId xmlns:a16="http://schemas.microsoft.com/office/drawing/2014/main" id="{D9ADBE58-E6F2-4726-BD61-FC9C68F8F42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62750" y="108150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4260" name="Text Box 166">
            <a:extLst>
              <a:ext uri="{FF2B5EF4-FFF2-40B4-BE49-F238E27FC236}">
                <a16:creationId xmlns:a16="http://schemas.microsoft.com/office/drawing/2014/main" id="{2DF83C8B-5323-4BD9-A05B-84EA2CD4481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0788" y="1120489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4261" name="Text Box 168">
            <a:extLst>
              <a:ext uri="{FF2B5EF4-FFF2-40B4-BE49-F238E27FC236}">
                <a16:creationId xmlns:a16="http://schemas.microsoft.com/office/drawing/2014/main" id="{8A4286F1-0E2F-4A92-BA76-A1CC55D03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0"/>
            <a:ext cx="7215187" cy="285750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600" b="1">
                <a:solidFill>
                  <a:srgbClr val="3386FF"/>
                </a:solidFill>
              </a:rPr>
              <a:t>LOS CONECTORES EN LA LEXICOGRAFÍA DIDÁCTICA.</a:t>
            </a:r>
          </a:p>
        </p:txBody>
      </p:sp>
      <p:sp>
        <p:nvSpPr>
          <p:cNvPr id="2215" name="Text Box 167">
            <a:extLst>
              <a:ext uri="{FF2B5EF4-FFF2-40B4-BE49-F238E27FC236}">
                <a16:creationId xmlns:a16="http://schemas.microsoft.com/office/drawing/2014/main" id="{C01C45AB-9AAB-4AB6-8700-206F68B29AB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0" y="0"/>
            <a:ext cx="1143000" cy="62865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/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FFFF00"/>
                </a:solidFill>
                <a:latin typeface="+mj-lt"/>
              </a:rPr>
              <a:t>Los conectores en la lexicografía didáctica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José Luis Herrero </a:t>
            </a:r>
            <a:r>
              <a:rPr lang="es-ES" sz="1000" b="1" dirty="0" err="1">
                <a:solidFill>
                  <a:schemeClr val="bg1"/>
                </a:solidFill>
                <a:latin typeface="+mj-lt"/>
              </a:rPr>
              <a:t>Ingelmo</a:t>
            </a:r>
            <a:r>
              <a:rPr lang="es-ES" sz="1000" b="1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joluin@usal.es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  <a:hlinkClick r:id="rId5"/>
              </a:rPr>
              <a:t>http://web.usal.es/joluin</a:t>
            </a: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SEMINARIO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INTERNACIONAL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GRAMÁTICA, SEMÁNTICA, PRAGMÁTICA Y DICCIONARIOS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rgbClr val="C00000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Universidad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Carlos III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23-24 Octubre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2008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b="1" dirty="0">
                <a:solidFill>
                  <a:schemeClr val="bg1"/>
                </a:solidFill>
                <a:latin typeface="Bernard MT Condensed" pitchFamily="18" charset="0"/>
              </a:rPr>
              <a:t> </a:t>
            </a:r>
          </a:p>
          <a:p>
            <a:pPr algn="ctr">
              <a:spcAft>
                <a:spcPts val="700"/>
              </a:spcAft>
              <a:defRPr/>
            </a:pPr>
            <a:endParaRPr lang="es-ES" b="1" dirty="0">
              <a:solidFill>
                <a:schemeClr val="bg1"/>
              </a:solidFill>
              <a:latin typeface="Bernard MT Condensed" pitchFamily="18" charset="0"/>
            </a:endParaRPr>
          </a:p>
        </p:txBody>
      </p:sp>
      <p:pic>
        <p:nvPicPr>
          <p:cNvPr id="4" name="Picture 186">
            <a:extLst>
              <a:ext uri="{FF2B5EF4-FFF2-40B4-BE49-F238E27FC236}">
                <a16:creationId xmlns:a16="http://schemas.microsoft.com/office/drawing/2014/main" id="{93CF2496-32B8-48DE-9F61-E95DF55760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368305"/>
            <a:ext cx="1214414" cy="9182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35" name="Picture 187">
            <a:extLst>
              <a:ext uri="{FF2B5EF4-FFF2-40B4-BE49-F238E27FC236}">
                <a16:creationId xmlns:a16="http://schemas.microsoft.com/office/drawing/2014/main" id="{70EC1219-D2A1-4D15-BDFF-2C7A2E7FE2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44" y="142852"/>
            <a:ext cx="857231" cy="64291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265" name="172 Marcador de número de diapositiva">
            <a:extLst>
              <a:ext uri="{FF2B5EF4-FFF2-40B4-BE49-F238E27FC236}">
                <a16:creationId xmlns:a16="http://schemas.microsoft.com/office/drawing/2014/main" id="{D9F1A645-B35B-415D-800A-8E3E4B635CB7}"/>
              </a:ext>
            </a:extLst>
          </p:cNvPr>
          <p:cNvSpPr txBox="1">
            <a:spLocks/>
          </p:cNvSpPr>
          <p:nvPr/>
        </p:nvSpPr>
        <p:spPr bwMode="auto">
          <a:xfrm>
            <a:off x="8643938" y="6286500"/>
            <a:ext cx="285750" cy="28575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1D7A">
                <a:alpha val="69019"/>
              </a:srgb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860C9C01-091B-42E1-8B43-A0CF99245651}" type="slidenum">
              <a:rPr lang="es-ES" altLang="es-ES" sz="1400">
                <a:solidFill>
                  <a:srgbClr val="001D7A"/>
                </a:solidFill>
              </a:rPr>
              <a:pPr algn="r" eaLnBrk="1" hangingPunct="1"/>
              <a:t>7</a:t>
            </a:fld>
            <a:endParaRPr lang="es-ES" altLang="es-ES" sz="1400">
              <a:solidFill>
                <a:srgbClr val="001D7A"/>
              </a:solidFill>
            </a:endParaRPr>
          </a:p>
        </p:txBody>
      </p:sp>
      <p:sp>
        <p:nvSpPr>
          <p:cNvPr id="4266" name="Rectangle 1">
            <a:extLst>
              <a:ext uri="{FF2B5EF4-FFF2-40B4-BE49-F238E27FC236}">
                <a16:creationId xmlns:a16="http://schemas.microsoft.com/office/drawing/2014/main" id="{BF43D8BE-8417-41C9-8BF2-4EBEB4348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br>
              <a:rPr lang="es-ES_tradnl" altLang="es-ES"/>
            </a:br>
            <a:endParaRPr lang="es-ES_tradnl" altLang="es-ES"/>
          </a:p>
        </p:txBody>
      </p:sp>
      <p:sp>
        <p:nvSpPr>
          <p:cNvPr id="4267" name="Rectangle 2">
            <a:extLst>
              <a:ext uri="{FF2B5EF4-FFF2-40B4-BE49-F238E27FC236}">
                <a16:creationId xmlns:a16="http://schemas.microsoft.com/office/drawing/2014/main" id="{6849FA1F-39DA-4DA1-BF84-5E6BA68DC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17838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76" name="175 CuadroTexto">
            <a:extLst>
              <a:ext uri="{FF2B5EF4-FFF2-40B4-BE49-F238E27FC236}">
                <a16:creationId xmlns:a16="http://schemas.microsoft.com/office/drawing/2014/main" id="{D28A285A-B287-4834-B988-DEE16945E97D}"/>
              </a:ext>
            </a:extLst>
          </p:cNvPr>
          <p:cNvSpPr txBox="1"/>
          <p:nvPr/>
        </p:nvSpPr>
        <p:spPr>
          <a:xfrm>
            <a:off x="2786063" y="428625"/>
            <a:ext cx="4572000" cy="307975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REFORMULADORES DE RECONSIDERACIÓN B.2. </a:t>
            </a:r>
          </a:p>
        </p:txBody>
      </p:sp>
      <p:graphicFrame>
        <p:nvGraphicFramePr>
          <p:cNvPr id="4098" name="Object 2">
            <a:extLst>
              <a:ext uri="{FF2B5EF4-FFF2-40B4-BE49-F238E27FC236}">
                <a16:creationId xmlns:a16="http://schemas.microsoft.com/office/drawing/2014/main" id="{25181F66-3F82-4DBD-934A-4BC82B4709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933450"/>
          <a:ext cx="9096375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8" imgW="9190942" imgH="1889811" progId="Word.Document.12">
                  <p:embed/>
                </p:oleObj>
              </mc:Choice>
              <mc:Fallback>
                <p:oleObj name="Documento" r:id="rId8" imgW="9190942" imgH="1889811" progId="Word.Documen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933450"/>
                        <a:ext cx="9096375" cy="18669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45" name="Picture 3" descr="afindecuentas">
            <a:extLst>
              <a:ext uri="{FF2B5EF4-FFF2-40B4-BE49-F238E27FC236}">
                <a16:creationId xmlns:a16="http://schemas.microsoft.com/office/drawing/2014/main" id="{67B2B2B0-7835-4130-9042-7C6DE940D3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928662" y="2714620"/>
            <a:ext cx="6286544" cy="684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7" name="176 CuadroTexto">
            <a:extLst>
              <a:ext uri="{FF2B5EF4-FFF2-40B4-BE49-F238E27FC236}">
                <a16:creationId xmlns:a16="http://schemas.microsoft.com/office/drawing/2014/main" id="{10EF7219-91DD-4F3A-B744-D27A30BE8B80}"/>
              </a:ext>
            </a:extLst>
          </p:cNvPr>
          <p:cNvSpPr txBox="1"/>
          <p:nvPr/>
        </p:nvSpPr>
        <p:spPr>
          <a:xfrm>
            <a:off x="2786063" y="3429000"/>
            <a:ext cx="4572000" cy="307975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REFORMULADORES DE RECONSIDERACIÓN B.3. </a:t>
            </a:r>
          </a:p>
        </p:txBody>
      </p:sp>
      <p:graphicFrame>
        <p:nvGraphicFramePr>
          <p:cNvPr id="4099" name="Object 197">
            <a:extLst>
              <a:ext uri="{FF2B5EF4-FFF2-40B4-BE49-F238E27FC236}">
                <a16:creationId xmlns:a16="http://schemas.microsoft.com/office/drawing/2014/main" id="{2BB642E0-5EE4-411A-AF8B-754BFB7FBC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825" y="3857625"/>
          <a:ext cx="7620000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11" imgW="9177989" imgH="2545871" progId="Word.Document.12">
                  <p:embed/>
                </p:oleObj>
              </mc:Choice>
              <mc:Fallback>
                <p:oleObj name="Documento" r:id="rId11" imgW="9177989" imgH="2545871" progId="Word.Document.12">
                  <p:embed/>
                  <p:pic>
                    <p:nvPicPr>
                      <p:cNvPr id="0" name="Object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" y="3857625"/>
                        <a:ext cx="7620000" cy="2114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1" name="180 Imagen" descr="darealfin.jpg">
            <a:extLst>
              <a:ext uri="{FF2B5EF4-FFF2-40B4-BE49-F238E27FC236}">
                <a16:creationId xmlns:a16="http://schemas.microsoft.com/office/drawing/2014/main" id="{29F21CBF-B907-47F1-AA6D-45CF765B01D7}"/>
              </a:ext>
            </a:extLst>
          </p:cNvPr>
          <p:cNvPicPr>
            <a:picLocks noChangeAspect="1"/>
          </p:cNvPicPr>
          <p:nvPr/>
        </p:nvPicPr>
        <p:blipFill>
          <a:blip r:embed="rId1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00100" y="1857364"/>
            <a:ext cx="3409950" cy="685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8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3271" name="Imagen 6" descr="total">
            <a:extLst>
              <a:ext uri="{FF2B5EF4-FFF2-40B4-BE49-F238E27FC236}">
                <a16:creationId xmlns:a16="http://schemas.microsoft.com/office/drawing/2014/main" id="{6671483D-1203-4A74-A436-C4C92EDB9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928662" y="5715016"/>
            <a:ext cx="764698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" name="183 Imagen" descr="draealfincabp.jpg">
            <a:extLst>
              <a:ext uri="{FF2B5EF4-FFF2-40B4-BE49-F238E27FC236}">
                <a16:creationId xmlns:a16="http://schemas.microsoft.com/office/drawing/2014/main" id="{9D70D9B0-5F60-4FFE-9110-1A1BE1534532}"/>
              </a:ext>
            </a:extLst>
          </p:cNvPr>
          <p:cNvPicPr>
            <a:picLocks noChangeAspect="1"/>
          </p:cNvPicPr>
          <p:nvPr/>
        </p:nvPicPr>
        <p:blipFill>
          <a:blip r:embed="rId15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86314" y="5072074"/>
            <a:ext cx="4024311" cy="6330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8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3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>
            <a:extLst>
              <a:ext uri="{FF2B5EF4-FFF2-40B4-BE49-F238E27FC236}">
                <a16:creationId xmlns:a16="http://schemas.microsoft.com/office/drawing/2014/main" id="{03158A6C-877C-4970-B281-3AB90C3E3550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932413" y="1068435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851AF9A9-481C-445C-9451-987A95F4CE35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478263" y="1081770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5126" name="Text Box 6">
            <a:extLst>
              <a:ext uri="{FF2B5EF4-FFF2-40B4-BE49-F238E27FC236}">
                <a16:creationId xmlns:a16="http://schemas.microsoft.com/office/drawing/2014/main" id="{77ED8916-6C9E-43FF-9271-3189DB6D0A7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64450" y="1078372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5127" name="Text Box 7">
            <a:extLst>
              <a:ext uri="{FF2B5EF4-FFF2-40B4-BE49-F238E27FC236}">
                <a16:creationId xmlns:a16="http://schemas.microsoft.com/office/drawing/2014/main" id="{12CCA20B-6F57-4A45-9C52-7158DAAF6DE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00625" y="1123378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5128" name="Picture 8" descr="toshiba_satellite_5105">
            <a:extLst>
              <a:ext uri="{FF2B5EF4-FFF2-40B4-BE49-F238E27FC236}">
                <a16:creationId xmlns:a16="http://schemas.microsoft.com/office/drawing/2014/main" id="{4FE9810C-CB0A-43BF-906D-743B929F9A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1175" y="1087739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9" name="Text Box 9">
            <a:extLst>
              <a:ext uri="{FF2B5EF4-FFF2-40B4-BE49-F238E27FC236}">
                <a16:creationId xmlns:a16="http://schemas.microsoft.com/office/drawing/2014/main" id="{5FF385CB-C8C2-46B0-B46C-611E9254D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364338" y="1114377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5130" name="Text Box 10">
            <a:extLst>
              <a:ext uri="{FF2B5EF4-FFF2-40B4-BE49-F238E27FC236}">
                <a16:creationId xmlns:a16="http://schemas.microsoft.com/office/drawing/2014/main" id="{98C8AFC1-8FB8-4B3E-8822-872CB7159FA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588300" y="1071181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11DA8147-C5B1-4C64-A413-57492C458C0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468025" y="1074864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5132" name="Text Box 12">
            <a:extLst>
              <a:ext uri="{FF2B5EF4-FFF2-40B4-BE49-F238E27FC236}">
                <a16:creationId xmlns:a16="http://schemas.microsoft.com/office/drawing/2014/main" id="{96DAE9CA-F1DE-415F-B821-7C24F27B454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03750" y="1085215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id="{634224B2-1B72-4222-AAEF-BDE07CD4376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11813" y="1077293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5134" name="Line 14">
            <a:extLst>
              <a:ext uri="{FF2B5EF4-FFF2-40B4-BE49-F238E27FC236}">
                <a16:creationId xmlns:a16="http://schemas.microsoft.com/office/drawing/2014/main" id="{459CE135-331A-4BF2-A6BD-9052E18BD2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388525" y="1080897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5135" name="Picture 15" descr="j0214984[1]">
            <a:extLst>
              <a:ext uri="{FF2B5EF4-FFF2-40B4-BE49-F238E27FC236}">
                <a16:creationId xmlns:a16="http://schemas.microsoft.com/office/drawing/2014/main" id="{69E9CA76-F580-4EC0-9F0C-42D1F8CA21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5800" y="1071181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6" name="Line 16">
            <a:extLst>
              <a:ext uri="{FF2B5EF4-FFF2-40B4-BE49-F238E27FC236}">
                <a16:creationId xmlns:a16="http://schemas.microsoft.com/office/drawing/2014/main" id="{95C1930D-369B-4397-8847-6061537D5B3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887963" y="1079103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137" name="Text Box 17">
            <a:extLst>
              <a:ext uri="{FF2B5EF4-FFF2-40B4-BE49-F238E27FC236}">
                <a16:creationId xmlns:a16="http://schemas.microsoft.com/office/drawing/2014/main" id="{822592C3-0001-414C-91F8-DEB8D4D81FE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092787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5138" name="Text Box 18">
            <a:extLst>
              <a:ext uri="{FF2B5EF4-FFF2-40B4-BE49-F238E27FC236}">
                <a16:creationId xmlns:a16="http://schemas.microsoft.com/office/drawing/2014/main" id="{58E64A81-4DF6-4C6F-AC89-C764395F3D2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59963" y="1091707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5139" name="Text Box 19">
            <a:extLst>
              <a:ext uri="{FF2B5EF4-FFF2-40B4-BE49-F238E27FC236}">
                <a16:creationId xmlns:a16="http://schemas.microsoft.com/office/drawing/2014/main" id="{64908423-9CE7-4D2D-B9AB-35604CCC404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6475" y="1098534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5140" name="Text Box 20">
            <a:extLst>
              <a:ext uri="{FF2B5EF4-FFF2-40B4-BE49-F238E27FC236}">
                <a16:creationId xmlns:a16="http://schemas.microsoft.com/office/drawing/2014/main" id="{62D97CBC-D6ED-4C47-933A-65F2AFE8908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936338" y="110969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5141" name="Text Box 21">
            <a:extLst>
              <a:ext uri="{FF2B5EF4-FFF2-40B4-BE49-F238E27FC236}">
                <a16:creationId xmlns:a16="http://schemas.microsoft.com/office/drawing/2014/main" id="{2B5EEE4E-E9CD-4795-81D4-BC990998F19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059288" y="1107900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5142" name="Line 22">
            <a:extLst>
              <a:ext uri="{FF2B5EF4-FFF2-40B4-BE49-F238E27FC236}">
                <a16:creationId xmlns:a16="http://schemas.microsoft.com/office/drawing/2014/main" id="{80D5F5C6-4A56-4DD4-91A4-8592956C77C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423450" y="1105376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143" name="Line 23">
            <a:extLst>
              <a:ext uri="{FF2B5EF4-FFF2-40B4-BE49-F238E27FC236}">
                <a16:creationId xmlns:a16="http://schemas.microsoft.com/office/drawing/2014/main" id="{7E1C4B49-6414-4B00-B026-B143C9B2C4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148438" y="1105376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144" name="Text Box 24">
            <a:extLst>
              <a:ext uri="{FF2B5EF4-FFF2-40B4-BE49-F238E27FC236}">
                <a16:creationId xmlns:a16="http://schemas.microsoft.com/office/drawing/2014/main" id="{4CE6E332-A007-4BA5-9309-E242E654A69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80238" y="1107900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5145" name="Text Box 25">
            <a:extLst>
              <a:ext uri="{FF2B5EF4-FFF2-40B4-BE49-F238E27FC236}">
                <a16:creationId xmlns:a16="http://schemas.microsoft.com/office/drawing/2014/main" id="{F1F0B33A-DA47-42CE-B29D-031DB88ECCD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68546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5146" name="Text Box 26">
            <a:extLst>
              <a:ext uri="{FF2B5EF4-FFF2-40B4-BE49-F238E27FC236}">
                <a16:creationId xmlns:a16="http://schemas.microsoft.com/office/drawing/2014/main" id="{B1025FF2-78DF-4EAB-B688-6CA3295C74C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15388" y="1107535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5147" name="Rectangle 27">
            <a:extLst>
              <a:ext uri="{FF2B5EF4-FFF2-40B4-BE49-F238E27FC236}">
                <a16:creationId xmlns:a16="http://schemas.microsoft.com/office/drawing/2014/main" id="{C0A13454-A4A9-4706-8AE1-656930753288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148313" y="1070594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5148" name="Rectangle 28">
            <a:extLst>
              <a:ext uri="{FF2B5EF4-FFF2-40B4-BE49-F238E27FC236}">
                <a16:creationId xmlns:a16="http://schemas.microsoft.com/office/drawing/2014/main" id="{D06585F2-D4D4-4493-9E50-54BD080EFEEA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694163" y="1083929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5149" name="Text Box 29">
            <a:extLst>
              <a:ext uri="{FF2B5EF4-FFF2-40B4-BE49-F238E27FC236}">
                <a16:creationId xmlns:a16="http://schemas.microsoft.com/office/drawing/2014/main" id="{31263254-33DD-4D29-BF52-1BCC5F7C20B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80350" y="1080531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5150" name="Text Box 30">
            <a:extLst>
              <a:ext uri="{FF2B5EF4-FFF2-40B4-BE49-F238E27FC236}">
                <a16:creationId xmlns:a16="http://schemas.microsoft.com/office/drawing/2014/main" id="{5E506947-18D0-4D99-BB47-967DE16129A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16525" y="1125537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5151" name="Picture 31" descr="toshiba_satellite_5105">
            <a:extLst>
              <a:ext uri="{FF2B5EF4-FFF2-40B4-BE49-F238E27FC236}">
                <a16:creationId xmlns:a16="http://schemas.microsoft.com/office/drawing/2014/main" id="{81A0F34D-F75A-4B14-81AF-64896B2B0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7075" y="1089898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52" name="Text Box 32">
            <a:extLst>
              <a:ext uri="{FF2B5EF4-FFF2-40B4-BE49-F238E27FC236}">
                <a16:creationId xmlns:a16="http://schemas.microsoft.com/office/drawing/2014/main" id="{37156CF0-C19F-45C0-BB01-4FAD58491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0238" y="1116536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5153" name="Text Box 33">
            <a:extLst>
              <a:ext uri="{FF2B5EF4-FFF2-40B4-BE49-F238E27FC236}">
                <a16:creationId xmlns:a16="http://schemas.microsoft.com/office/drawing/2014/main" id="{A4B7C435-736A-4918-A363-5D0A898B969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04200" y="1073340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5154" name="Text Box 34">
            <a:extLst>
              <a:ext uri="{FF2B5EF4-FFF2-40B4-BE49-F238E27FC236}">
                <a16:creationId xmlns:a16="http://schemas.microsoft.com/office/drawing/2014/main" id="{7F95A3B9-399F-414D-A7FF-BF425E20E90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683925" y="1077023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5155" name="Text Box 35">
            <a:extLst>
              <a:ext uri="{FF2B5EF4-FFF2-40B4-BE49-F238E27FC236}">
                <a16:creationId xmlns:a16="http://schemas.microsoft.com/office/drawing/2014/main" id="{68A8EC13-5914-46DB-AC7A-552BD802833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19650" y="1087374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5156" name="Text Box 36">
            <a:extLst>
              <a:ext uri="{FF2B5EF4-FFF2-40B4-BE49-F238E27FC236}">
                <a16:creationId xmlns:a16="http://schemas.microsoft.com/office/drawing/2014/main" id="{809AD869-41F3-40EC-84F1-9C759B11414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27713" y="1079452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5157" name="Line 37">
            <a:extLst>
              <a:ext uri="{FF2B5EF4-FFF2-40B4-BE49-F238E27FC236}">
                <a16:creationId xmlns:a16="http://schemas.microsoft.com/office/drawing/2014/main" id="{6B6BC3B9-E5DB-44FD-A441-3143484BD7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604425" y="1083056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5158" name="Picture 38" descr="j0214984[1]">
            <a:extLst>
              <a:ext uri="{FF2B5EF4-FFF2-40B4-BE49-F238E27FC236}">
                <a16:creationId xmlns:a16="http://schemas.microsoft.com/office/drawing/2014/main" id="{D98BA1F6-E21E-4376-B141-3D6AE1460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1700" y="1073340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59" name="Line 39">
            <a:extLst>
              <a:ext uri="{FF2B5EF4-FFF2-40B4-BE49-F238E27FC236}">
                <a16:creationId xmlns:a16="http://schemas.microsoft.com/office/drawing/2014/main" id="{4FC8C00F-C2B2-48C7-AF32-F3666F95DED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103863" y="1081262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160" name="Text Box 40">
            <a:extLst>
              <a:ext uri="{FF2B5EF4-FFF2-40B4-BE49-F238E27FC236}">
                <a16:creationId xmlns:a16="http://schemas.microsoft.com/office/drawing/2014/main" id="{A9398F9F-AD4F-4E26-9841-389C720014E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094946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5161" name="Text Box 41">
            <a:extLst>
              <a:ext uri="{FF2B5EF4-FFF2-40B4-BE49-F238E27FC236}">
                <a16:creationId xmlns:a16="http://schemas.microsoft.com/office/drawing/2014/main" id="{66424B6D-DD78-48A0-A800-6444AAB9FCE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675863" y="1093866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5162" name="Text Box 42">
            <a:extLst>
              <a:ext uri="{FF2B5EF4-FFF2-40B4-BE49-F238E27FC236}">
                <a16:creationId xmlns:a16="http://schemas.microsoft.com/office/drawing/2014/main" id="{E51D6A9F-DBB8-4D4E-BDD0-AE0FA8A8376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2375" y="1100693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5163" name="Text Box 43">
            <a:extLst>
              <a:ext uri="{FF2B5EF4-FFF2-40B4-BE49-F238E27FC236}">
                <a16:creationId xmlns:a16="http://schemas.microsoft.com/office/drawing/2014/main" id="{4C4FC053-70E0-4750-8A52-4D3D7EF9273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52238" y="111185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5164" name="Text Box 44">
            <a:extLst>
              <a:ext uri="{FF2B5EF4-FFF2-40B4-BE49-F238E27FC236}">
                <a16:creationId xmlns:a16="http://schemas.microsoft.com/office/drawing/2014/main" id="{7F7388DC-D060-4AA7-81CA-0D2A1539EDE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75188" y="1110059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5165" name="Line 45">
            <a:extLst>
              <a:ext uri="{FF2B5EF4-FFF2-40B4-BE49-F238E27FC236}">
                <a16:creationId xmlns:a16="http://schemas.microsoft.com/office/drawing/2014/main" id="{9A1581E7-AC1B-49DF-A14B-D202A4F95B5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639350" y="1107535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166" name="Line 46">
            <a:extLst>
              <a:ext uri="{FF2B5EF4-FFF2-40B4-BE49-F238E27FC236}">
                <a16:creationId xmlns:a16="http://schemas.microsoft.com/office/drawing/2014/main" id="{D3E74E95-4CC2-48AA-9F5E-68C5F74C85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364338" y="1107535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167" name="Text Box 47">
            <a:extLst>
              <a:ext uri="{FF2B5EF4-FFF2-40B4-BE49-F238E27FC236}">
                <a16:creationId xmlns:a16="http://schemas.microsoft.com/office/drawing/2014/main" id="{220B377E-7358-4DB1-9A1B-0BDAA317191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96138" y="1110059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5168" name="Text Box 48">
            <a:extLst>
              <a:ext uri="{FF2B5EF4-FFF2-40B4-BE49-F238E27FC236}">
                <a16:creationId xmlns:a16="http://schemas.microsoft.com/office/drawing/2014/main" id="{67E5E315-E904-457B-9044-C5D042C3542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70705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5169" name="Text Box 49">
            <a:extLst>
              <a:ext uri="{FF2B5EF4-FFF2-40B4-BE49-F238E27FC236}">
                <a16:creationId xmlns:a16="http://schemas.microsoft.com/office/drawing/2014/main" id="{A88A5581-CB56-4B65-B122-330195A9C84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31288" y="1109694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5170" name="Rectangle 52">
            <a:extLst>
              <a:ext uri="{FF2B5EF4-FFF2-40B4-BE49-F238E27FC236}">
                <a16:creationId xmlns:a16="http://schemas.microsoft.com/office/drawing/2014/main" id="{8ACCFAC6-D51B-4468-B628-DB45B1C35996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364213" y="1072753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5171" name="Rectangle 53">
            <a:extLst>
              <a:ext uri="{FF2B5EF4-FFF2-40B4-BE49-F238E27FC236}">
                <a16:creationId xmlns:a16="http://schemas.microsoft.com/office/drawing/2014/main" id="{19EF5C13-5745-496B-B18A-74DFF706D974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910063" y="1086088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5172" name="Text Box 54">
            <a:extLst>
              <a:ext uri="{FF2B5EF4-FFF2-40B4-BE49-F238E27FC236}">
                <a16:creationId xmlns:a16="http://schemas.microsoft.com/office/drawing/2014/main" id="{A3D2C151-AC51-4BA4-B81D-353AB7405F3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96250" y="1082690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5173" name="Text Box 55">
            <a:extLst>
              <a:ext uri="{FF2B5EF4-FFF2-40B4-BE49-F238E27FC236}">
                <a16:creationId xmlns:a16="http://schemas.microsoft.com/office/drawing/2014/main" id="{30F35D64-1A58-4C39-83B6-526044E6267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32425" y="1127696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5174" name="Picture 56" descr="toshiba_satellite_5105">
            <a:extLst>
              <a:ext uri="{FF2B5EF4-FFF2-40B4-BE49-F238E27FC236}">
                <a16:creationId xmlns:a16="http://schemas.microsoft.com/office/drawing/2014/main" id="{B79EB380-BD04-47DE-B2FA-7461B1A166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2975" y="1092057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75" name="Text Box 57">
            <a:extLst>
              <a:ext uri="{FF2B5EF4-FFF2-40B4-BE49-F238E27FC236}">
                <a16:creationId xmlns:a16="http://schemas.microsoft.com/office/drawing/2014/main" id="{AF46F6D0-841B-4331-8891-AE560726A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96138" y="1118695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5176" name="Text Box 58">
            <a:extLst>
              <a:ext uri="{FF2B5EF4-FFF2-40B4-BE49-F238E27FC236}">
                <a16:creationId xmlns:a16="http://schemas.microsoft.com/office/drawing/2014/main" id="{4195CEEA-FBC1-4DEF-993F-A6173D861F5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020100" y="1075499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5177" name="Text Box 59">
            <a:extLst>
              <a:ext uri="{FF2B5EF4-FFF2-40B4-BE49-F238E27FC236}">
                <a16:creationId xmlns:a16="http://schemas.microsoft.com/office/drawing/2014/main" id="{6313F72A-931F-4046-9A3C-34A23726C1B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899825" y="1079182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5178" name="Text Box 60">
            <a:extLst>
              <a:ext uri="{FF2B5EF4-FFF2-40B4-BE49-F238E27FC236}">
                <a16:creationId xmlns:a16="http://schemas.microsoft.com/office/drawing/2014/main" id="{322A1769-F52B-454B-AE33-65AA43A5F41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35550" y="1089533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5179" name="Text Box 61">
            <a:extLst>
              <a:ext uri="{FF2B5EF4-FFF2-40B4-BE49-F238E27FC236}">
                <a16:creationId xmlns:a16="http://schemas.microsoft.com/office/drawing/2014/main" id="{E12B32C2-95AD-45C6-B27B-CD700921015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43613" y="1081611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5180" name="Line 62">
            <a:extLst>
              <a:ext uri="{FF2B5EF4-FFF2-40B4-BE49-F238E27FC236}">
                <a16:creationId xmlns:a16="http://schemas.microsoft.com/office/drawing/2014/main" id="{F844AADE-55AA-44FC-9E5F-A123A7909F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820325" y="1085215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5181" name="Picture 63" descr="j0214984[1]">
            <a:extLst>
              <a:ext uri="{FF2B5EF4-FFF2-40B4-BE49-F238E27FC236}">
                <a16:creationId xmlns:a16="http://schemas.microsoft.com/office/drawing/2014/main" id="{885F15C0-8D40-4549-B256-94B536A1E6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7600" y="1075499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82" name="Line 64">
            <a:extLst>
              <a:ext uri="{FF2B5EF4-FFF2-40B4-BE49-F238E27FC236}">
                <a16:creationId xmlns:a16="http://schemas.microsoft.com/office/drawing/2014/main" id="{B8669E10-8E5D-4F48-8A0E-E24C72A7B45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319763" y="1083421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183" name="Text Box 65">
            <a:extLst>
              <a:ext uri="{FF2B5EF4-FFF2-40B4-BE49-F238E27FC236}">
                <a16:creationId xmlns:a16="http://schemas.microsoft.com/office/drawing/2014/main" id="{57865A4C-EB3D-420F-9963-2E6B4B3C0C0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097105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5184" name="Text Box 66">
            <a:extLst>
              <a:ext uri="{FF2B5EF4-FFF2-40B4-BE49-F238E27FC236}">
                <a16:creationId xmlns:a16="http://schemas.microsoft.com/office/drawing/2014/main" id="{A0770F91-4450-4D60-8BAC-2189C58F020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891763" y="1096025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5185" name="Text Box 67">
            <a:extLst>
              <a:ext uri="{FF2B5EF4-FFF2-40B4-BE49-F238E27FC236}">
                <a16:creationId xmlns:a16="http://schemas.microsoft.com/office/drawing/2014/main" id="{98BC7513-694C-47B1-BCA7-7C41C07E343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928275" y="1102852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5186" name="Text Box 68">
            <a:extLst>
              <a:ext uri="{FF2B5EF4-FFF2-40B4-BE49-F238E27FC236}">
                <a16:creationId xmlns:a16="http://schemas.microsoft.com/office/drawing/2014/main" id="{55A66B72-0ACF-4EC2-B17E-4A81939B110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68138" y="111401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5187" name="Text Box 69">
            <a:extLst>
              <a:ext uri="{FF2B5EF4-FFF2-40B4-BE49-F238E27FC236}">
                <a16:creationId xmlns:a16="http://schemas.microsoft.com/office/drawing/2014/main" id="{DDC59C94-9B68-4D2F-9046-ECA7F66D624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91088" y="1112218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5188" name="Line 70">
            <a:extLst>
              <a:ext uri="{FF2B5EF4-FFF2-40B4-BE49-F238E27FC236}">
                <a16:creationId xmlns:a16="http://schemas.microsoft.com/office/drawing/2014/main" id="{95E12B72-09FA-42EF-B2B5-152D5A7BC1A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855250" y="1109694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189" name="Line 71">
            <a:extLst>
              <a:ext uri="{FF2B5EF4-FFF2-40B4-BE49-F238E27FC236}">
                <a16:creationId xmlns:a16="http://schemas.microsoft.com/office/drawing/2014/main" id="{6F2201EE-31B2-496C-975C-52D266A2D7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580238" y="1109694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190" name="Text Box 72">
            <a:extLst>
              <a:ext uri="{FF2B5EF4-FFF2-40B4-BE49-F238E27FC236}">
                <a16:creationId xmlns:a16="http://schemas.microsoft.com/office/drawing/2014/main" id="{F3E45A97-938F-4A63-B52F-2FB729E39D0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012038" y="1112218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5191" name="Text Box 73">
            <a:extLst>
              <a:ext uri="{FF2B5EF4-FFF2-40B4-BE49-F238E27FC236}">
                <a16:creationId xmlns:a16="http://schemas.microsoft.com/office/drawing/2014/main" id="{A51A936E-33EE-4916-B885-6FC51B32ADC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7286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5192" name="Text Box 74">
            <a:extLst>
              <a:ext uri="{FF2B5EF4-FFF2-40B4-BE49-F238E27FC236}">
                <a16:creationId xmlns:a16="http://schemas.microsoft.com/office/drawing/2014/main" id="{46B5C9CA-9CC7-43EB-8A2E-70D733218B5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47188" y="1111853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5193" name="Rectangle 75">
            <a:extLst>
              <a:ext uri="{FF2B5EF4-FFF2-40B4-BE49-F238E27FC236}">
                <a16:creationId xmlns:a16="http://schemas.microsoft.com/office/drawing/2014/main" id="{F510771B-8C57-41FB-980B-4EDDD47484DE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580113" y="1074912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5194" name="Rectangle 76">
            <a:extLst>
              <a:ext uri="{FF2B5EF4-FFF2-40B4-BE49-F238E27FC236}">
                <a16:creationId xmlns:a16="http://schemas.microsoft.com/office/drawing/2014/main" id="{681A55AF-B1C6-4005-A2B1-4C5E32EF2109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125963" y="1088247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5195" name="Text Box 77">
            <a:extLst>
              <a:ext uri="{FF2B5EF4-FFF2-40B4-BE49-F238E27FC236}">
                <a16:creationId xmlns:a16="http://schemas.microsoft.com/office/drawing/2014/main" id="{637E50B2-1D52-42B5-9384-4C375426046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912150" y="1084849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5196" name="Text Box 78">
            <a:extLst>
              <a:ext uri="{FF2B5EF4-FFF2-40B4-BE49-F238E27FC236}">
                <a16:creationId xmlns:a16="http://schemas.microsoft.com/office/drawing/2014/main" id="{FA7877E3-8088-4449-BCE8-5FFB06E1F11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48325" y="1129855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5197" name="Picture 79" descr="toshiba_satellite_5105">
            <a:extLst>
              <a:ext uri="{FF2B5EF4-FFF2-40B4-BE49-F238E27FC236}">
                <a16:creationId xmlns:a16="http://schemas.microsoft.com/office/drawing/2014/main" id="{7B2B8D15-6C8C-4377-97E9-BDE012309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78875" y="1094216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98" name="Text Box 80">
            <a:extLst>
              <a:ext uri="{FF2B5EF4-FFF2-40B4-BE49-F238E27FC236}">
                <a16:creationId xmlns:a16="http://schemas.microsoft.com/office/drawing/2014/main" id="{F689ED13-B7B2-4FFC-86F6-24FB2769E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012038" y="1120854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5199" name="Text Box 81">
            <a:extLst>
              <a:ext uri="{FF2B5EF4-FFF2-40B4-BE49-F238E27FC236}">
                <a16:creationId xmlns:a16="http://schemas.microsoft.com/office/drawing/2014/main" id="{EB9AEB8A-AB92-4F34-87FA-8A5C3AE7799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236000" y="1077658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5200" name="Text Box 82">
            <a:extLst>
              <a:ext uri="{FF2B5EF4-FFF2-40B4-BE49-F238E27FC236}">
                <a16:creationId xmlns:a16="http://schemas.microsoft.com/office/drawing/2014/main" id="{C1CD3435-07C4-4BC5-94FB-88B32CCE419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15725" y="1081341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5201" name="Text Box 83">
            <a:extLst>
              <a:ext uri="{FF2B5EF4-FFF2-40B4-BE49-F238E27FC236}">
                <a16:creationId xmlns:a16="http://schemas.microsoft.com/office/drawing/2014/main" id="{1F5575BE-359B-4538-8D27-300CFE064B4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51450" y="1091692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5202" name="Text Box 84">
            <a:extLst>
              <a:ext uri="{FF2B5EF4-FFF2-40B4-BE49-F238E27FC236}">
                <a16:creationId xmlns:a16="http://schemas.microsoft.com/office/drawing/2014/main" id="{5230E5BB-484C-4226-96D7-7B1F0C329EA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59513" y="1083770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5203" name="Line 85">
            <a:extLst>
              <a:ext uri="{FF2B5EF4-FFF2-40B4-BE49-F238E27FC236}">
                <a16:creationId xmlns:a16="http://schemas.microsoft.com/office/drawing/2014/main" id="{0969B860-902E-4657-B0D3-AF0CE656D7F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036225" y="1087374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5204" name="Picture 86" descr="j0214984[1]">
            <a:extLst>
              <a:ext uri="{FF2B5EF4-FFF2-40B4-BE49-F238E27FC236}">
                <a16:creationId xmlns:a16="http://schemas.microsoft.com/office/drawing/2014/main" id="{A66A6533-4570-4A6F-A5A8-05A8114945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43500" y="1077658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05" name="Line 87">
            <a:extLst>
              <a:ext uri="{FF2B5EF4-FFF2-40B4-BE49-F238E27FC236}">
                <a16:creationId xmlns:a16="http://schemas.microsoft.com/office/drawing/2014/main" id="{27E33BAB-E7A8-415A-89EE-4B198B1DE6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535663" y="1085580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206" name="Text Box 88">
            <a:extLst>
              <a:ext uri="{FF2B5EF4-FFF2-40B4-BE49-F238E27FC236}">
                <a16:creationId xmlns:a16="http://schemas.microsoft.com/office/drawing/2014/main" id="{7C886158-ECEF-406B-A4BB-B6D01E93D3B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11925" y="1099264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5207" name="Text Box 89">
            <a:extLst>
              <a:ext uri="{FF2B5EF4-FFF2-40B4-BE49-F238E27FC236}">
                <a16:creationId xmlns:a16="http://schemas.microsoft.com/office/drawing/2014/main" id="{19FF527E-A996-435C-BE4D-E94179D9951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07663" y="1098184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5208" name="Text Box 90">
            <a:extLst>
              <a:ext uri="{FF2B5EF4-FFF2-40B4-BE49-F238E27FC236}">
                <a16:creationId xmlns:a16="http://schemas.microsoft.com/office/drawing/2014/main" id="{6C630699-E981-419E-8AF3-BE53D61316C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44175" y="1105011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5209" name="Text Box 91">
            <a:extLst>
              <a:ext uri="{FF2B5EF4-FFF2-40B4-BE49-F238E27FC236}">
                <a16:creationId xmlns:a16="http://schemas.microsoft.com/office/drawing/2014/main" id="{97EB539B-E863-4C07-823A-3C4E32FDE53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84038" y="111617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5210" name="Text Box 92">
            <a:extLst>
              <a:ext uri="{FF2B5EF4-FFF2-40B4-BE49-F238E27FC236}">
                <a16:creationId xmlns:a16="http://schemas.microsoft.com/office/drawing/2014/main" id="{72C83958-E2CF-4F82-B449-F7BC19DA182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706988" y="1114377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5211" name="Line 93">
            <a:extLst>
              <a:ext uri="{FF2B5EF4-FFF2-40B4-BE49-F238E27FC236}">
                <a16:creationId xmlns:a16="http://schemas.microsoft.com/office/drawing/2014/main" id="{027BD81D-8880-42F9-8101-C621C244DCF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071150" y="1111853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212" name="Line 94">
            <a:extLst>
              <a:ext uri="{FF2B5EF4-FFF2-40B4-BE49-F238E27FC236}">
                <a16:creationId xmlns:a16="http://schemas.microsoft.com/office/drawing/2014/main" id="{1517C722-2AD4-4538-BAEA-DB9CB385C5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796138" y="1111853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213" name="Text Box 95">
            <a:extLst>
              <a:ext uri="{FF2B5EF4-FFF2-40B4-BE49-F238E27FC236}">
                <a16:creationId xmlns:a16="http://schemas.microsoft.com/office/drawing/2014/main" id="{8CC3C980-170C-4FD2-94F3-23EFE134BEC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27938" y="1114377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5214" name="Text Box 96">
            <a:extLst>
              <a:ext uri="{FF2B5EF4-FFF2-40B4-BE49-F238E27FC236}">
                <a16:creationId xmlns:a16="http://schemas.microsoft.com/office/drawing/2014/main" id="{172C14A2-684B-43FF-B973-442224837EC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715050" y="107502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5215" name="Text Box 97">
            <a:extLst>
              <a:ext uri="{FF2B5EF4-FFF2-40B4-BE49-F238E27FC236}">
                <a16:creationId xmlns:a16="http://schemas.microsoft.com/office/drawing/2014/main" id="{AB6BE0AC-AB85-44F2-81DD-F130919BB2A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063088" y="1114012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5216" name="Rectangle 98">
            <a:extLst>
              <a:ext uri="{FF2B5EF4-FFF2-40B4-BE49-F238E27FC236}">
                <a16:creationId xmlns:a16="http://schemas.microsoft.com/office/drawing/2014/main" id="{9CE61673-34BE-4A27-A873-43FDFD6CDC30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796013" y="1077071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5217" name="Rectangle 99">
            <a:extLst>
              <a:ext uri="{FF2B5EF4-FFF2-40B4-BE49-F238E27FC236}">
                <a16:creationId xmlns:a16="http://schemas.microsoft.com/office/drawing/2014/main" id="{B3B1194E-9989-4D3D-9714-E5188292F72F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341863" y="1090406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5218" name="Text Box 100">
            <a:extLst>
              <a:ext uri="{FF2B5EF4-FFF2-40B4-BE49-F238E27FC236}">
                <a16:creationId xmlns:a16="http://schemas.microsoft.com/office/drawing/2014/main" id="{A76CED3E-FE2A-4530-882A-FE8C848D4D3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128050" y="1087008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5219" name="Text Box 101">
            <a:extLst>
              <a:ext uri="{FF2B5EF4-FFF2-40B4-BE49-F238E27FC236}">
                <a16:creationId xmlns:a16="http://schemas.microsoft.com/office/drawing/2014/main" id="{43A403EA-FE22-46BD-9E59-40D13E22E35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132014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5220" name="Picture 102" descr="toshiba_satellite_5105">
            <a:extLst>
              <a:ext uri="{FF2B5EF4-FFF2-40B4-BE49-F238E27FC236}">
                <a16:creationId xmlns:a16="http://schemas.microsoft.com/office/drawing/2014/main" id="{EC93185C-0238-474C-B6DE-9357B373B7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94775" y="1096375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21" name="Text Box 103">
            <a:extLst>
              <a:ext uri="{FF2B5EF4-FFF2-40B4-BE49-F238E27FC236}">
                <a16:creationId xmlns:a16="http://schemas.microsoft.com/office/drawing/2014/main" id="{D79BFA80-CF04-4664-AB0D-BF2DCA668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7938" y="1123013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5222" name="Text Box 104">
            <a:extLst>
              <a:ext uri="{FF2B5EF4-FFF2-40B4-BE49-F238E27FC236}">
                <a16:creationId xmlns:a16="http://schemas.microsoft.com/office/drawing/2014/main" id="{D7C936E2-2FC1-4BE1-A767-85342B9F520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51900" y="1079817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5223" name="Text Box 105">
            <a:extLst>
              <a:ext uri="{FF2B5EF4-FFF2-40B4-BE49-F238E27FC236}">
                <a16:creationId xmlns:a16="http://schemas.microsoft.com/office/drawing/2014/main" id="{707FFC66-6D93-4318-B3E6-A2A9918CE89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31625" y="1083500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5224" name="Text Box 106">
            <a:extLst>
              <a:ext uri="{FF2B5EF4-FFF2-40B4-BE49-F238E27FC236}">
                <a16:creationId xmlns:a16="http://schemas.microsoft.com/office/drawing/2014/main" id="{96EA17BC-3876-4CBD-9EDC-297B484783E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93851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5225" name="Text Box 107">
            <a:extLst>
              <a:ext uri="{FF2B5EF4-FFF2-40B4-BE49-F238E27FC236}">
                <a16:creationId xmlns:a16="http://schemas.microsoft.com/office/drawing/2014/main" id="{0532C485-5E86-4094-8EE6-286C601B6BF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075413" y="1085929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5226" name="Line 108">
            <a:extLst>
              <a:ext uri="{FF2B5EF4-FFF2-40B4-BE49-F238E27FC236}">
                <a16:creationId xmlns:a16="http://schemas.microsoft.com/office/drawing/2014/main" id="{1994D29E-F5B3-418F-A4F9-481F62B8D1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252125" y="1089533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5227" name="Picture 109" descr="j0214984[1]">
            <a:extLst>
              <a:ext uri="{FF2B5EF4-FFF2-40B4-BE49-F238E27FC236}">
                <a16:creationId xmlns:a16="http://schemas.microsoft.com/office/drawing/2014/main" id="{E52289C1-FA1F-4174-9241-74B4FE55D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9400" y="1079817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8" name="Line 110">
            <a:extLst>
              <a:ext uri="{FF2B5EF4-FFF2-40B4-BE49-F238E27FC236}">
                <a16:creationId xmlns:a16="http://schemas.microsoft.com/office/drawing/2014/main" id="{536601A2-43D6-433A-B0BA-0D64A81F6F7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751563" y="1087739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229" name="Text Box 111">
            <a:extLst>
              <a:ext uri="{FF2B5EF4-FFF2-40B4-BE49-F238E27FC236}">
                <a16:creationId xmlns:a16="http://schemas.microsoft.com/office/drawing/2014/main" id="{D6E2A60C-4BEF-4AF3-9BE2-E79AE908950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27825" y="1101423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5230" name="Text Box 112">
            <a:extLst>
              <a:ext uri="{FF2B5EF4-FFF2-40B4-BE49-F238E27FC236}">
                <a16:creationId xmlns:a16="http://schemas.microsoft.com/office/drawing/2014/main" id="{6C6FCBD8-D192-4320-ACB7-1A88430678E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23563" y="1100343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5231" name="Text Box 113">
            <a:extLst>
              <a:ext uri="{FF2B5EF4-FFF2-40B4-BE49-F238E27FC236}">
                <a16:creationId xmlns:a16="http://schemas.microsoft.com/office/drawing/2014/main" id="{BDC520AB-CF2B-4BB2-8D1D-F158F091177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60075" y="1107170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5232" name="Text Box 114">
            <a:extLst>
              <a:ext uri="{FF2B5EF4-FFF2-40B4-BE49-F238E27FC236}">
                <a16:creationId xmlns:a16="http://schemas.microsoft.com/office/drawing/2014/main" id="{CDB27C36-0AB7-4A5D-8B53-67EFF1B9191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99938" y="111833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5233" name="Text Box 115">
            <a:extLst>
              <a:ext uri="{FF2B5EF4-FFF2-40B4-BE49-F238E27FC236}">
                <a16:creationId xmlns:a16="http://schemas.microsoft.com/office/drawing/2014/main" id="{C748B4E3-4BB1-4B53-A18E-7DDBAD598EB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922888" y="1116536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5234" name="Line 116">
            <a:extLst>
              <a:ext uri="{FF2B5EF4-FFF2-40B4-BE49-F238E27FC236}">
                <a16:creationId xmlns:a16="http://schemas.microsoft.com/office/drawing/2014/main" id="{0F92EBA5-C0F2-4CDB-8A47-7C0E43F2F5F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287050" y="1114012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235" name="Line 117">
            <a:extLst>
              <a:ext uri="{FF2B5EF4-FFF2-40B4-BE49-F238E27FC236}">
                <a16:creationId xmlns:a16="http://schemas.microsoft.com/office/drawing/2014/main" id="{0C91B8B4-3B29-45DB-B7AE-0BDACA9150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012038" y="1114012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236" name="Text Box 118">
            <a:extLst>
              <a:ext uri="{FF2B5EF4-FFF2-40B4-BE49-F238E27FC236}">
                <a16:creationId xmlns:a16="http://schemas.microsoft.com/office/drawing/2014/main" id="{6BF28A5A-16F1-4044-8884-B9944CD92D1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43838" y="1116536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5237" name="Text Box 119">
            <a:extLst>
              <a:ext uri="{FF2B5EF4-FFF2-40B4-BE49-F238E27FC236}">
                <a16:creationId xmlns:a16="http://schemas.microsoft.com/office/drawing/2014/main" id="{8C5C0632-69A9-4669-BFCE-FCAE503B1DB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930950" y="107718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5238" name="Text Box 120">
            <a:extLst>
              <a:ext uri="{FF2B5EF4-FFF2-40B4-BE49-F238E27FC236}">
                <a16:creationId xmlns:a16="http://schemas.microsoft.com/office/drawing/2014/main" id="{AE8C69AB-33F8-4DE7-B327-861E39CEEA1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278988" y="1116171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5239" name="Rectangle 121">
            <a:extLst>
              <a:ext uri="{FF2B5EF4-FFF2-40B4-BE49-F238E27FC236}">
                <a16:creationId xmlns:a16="http://schemas.microsoft.com/office/drawing/2014/main" id="{C2B8676E-5C66-4447-AAD4-DCE82BDF208C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011913" y="1079230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5240" name="Rectangle 122">
            <a:extLst>
              <a:ext uri="{FF2B5EF4-FFF2-40B4-BE49-F238E27FC236}">
                <a16:creationId xmlns:a16="http://schemas.microsoft.com/office/drawing/2014/main" id="{F5ED572C-E2FD-4A87-B4A9-713CEA312593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557763" y="1092565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5241" name="Text Box 123">
            <a:extLst>
              <a:ext uri="{FF2B5EF4-FFF2-40B4-BE49-F238E27FC236}">
                <a16:creationId xmlns:a16="http://schemas.microsoft.com/office/drawing/2014/main" id="{131001CE-178B-4411-9A4B-119B3A8D11C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343950" y="1089167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5242" name="Text Box 124">
            <a:extLst>
              <a:ext uri="{FF2B5EF4-FFF2-40B4-BE49-F238E27FC236}">
                <a16:creationId xmlns:a16="http://schemas.microsoft.com/office/drawing/2014/main" id="{5811BBA7-F3FA-44AB-99B5-48797588E2B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134173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5243" name="Picture 125" descr="toshiba_satellite_5105">
            <a:extLst>
              <a:ext uri="{FF2B5EF4-FFF2-40B4-BE49-F238E27FC236}">
                <a16:creationId xmlns:a16="http://schemas.microsoft.com/office/drawing/2014/main" id="{16035BB0-1FBB-4BB4-B936-0C45C8C7A1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10675" y="1098534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44" name="Text Box 126">
            <a:extLst>
              <a:ext uri="{FF2B5EF4-FFF2-40B4-BE49-F238E27FC236}">
                <a16:creationId xmlns:a16="http://schemas.microsoft.com/office/drawing/2014/main" id="{FB861700-1924-4DF1-8771-320D520A4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443838" y="1125172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5245" name="Text Box 127">
            <a:extLst>
              <a:ext uri="{FF2B5EF4-FFF2-40B4-BE49-F238E27FC236}">
                <a16:creationId xmlns:a16="http://schemas.microsoft.com/office/drawing/2014/main" id="{88A2D4E5-C6B7-4A2F-BBF1-FD75C22749B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67800" y="1081976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5246" name="Text Box 128">
            <a:extLst>
              <a:ext uri="{FF2B5EF4-FFF2-40B4-BE49-F238E27FC236}">
                <a16:creationId xmlns:a16="http://schemas.microsoft.com/office/drawing/2014/main" id="{7F6EF786-FE2F-4C6E-8C6C-10C29FE2F1B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47525" y="1085659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5247" name="Text Box 129">
            <a:extLst>
              <a:ext uri="{FF2B5EF4-FFF2-40B4-BE49-F238E27FC236}">
                <a16:creationId xmlns:a16="http://schemas.microsoft.com/office/drawing/2014/main" id="{FC43373F-B6CE-4D04-8163-79C2E846480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96010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5248" name="Text Box 130">
            <a:extLst>
              <a:ext uri="{FF2B5EF4-FFF2-40B4-BE49-F238E27FC236}">
                <a16:creationId xmlns:a16="http://schemas.microsoft.com/office/drawing/2014/main" id="{F11904F0-2478-4533-AA46-5103C181BA3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291313" y="1088088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5249" name="Line 131">
            <a:extLst>
              <a:ext uri="{FF2B5EF4-FFF2-40B4-BE49-F238E27FC236}">
                <a16:creationId xmlns:a16="http://schemas.microsoft.com/office/drawing/2014/main" id="{BE9B87E9-0D88-4036-8AB0-EEEEBEF27A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468025" y="1091692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5250" name="Picture 132" descr="j0214984[1]">
            <a:extLst>
              <a:ext uri="{FF2B5EF4-FFF2-40B4-BE49-F238E27FC236}">
                <a16:creationId xmlns:a16="http://schemas.microsoft.com/office/drawing/2014/main" id="{E7B5D27D-6F4B-4B39-B326-A76D8936E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75300" y="1081976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51" name="Line 133">
            <a:extLst>
              <a:ext uri="{FF2B5EF4-FFF2-40B4-BE49-F238E27FC236}">
                <a16:creationId xmlns:a16="http://schemas.microsoft.com/office/drawing/2014/main" id="{51C706AE-E36C-492F-8512-3484A31DB7A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967463" y="1089898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252" name="Text Box 134">
            <a:extLst>
              <a:ext uri="{FF2B5EF4-FFF2-40B4-BE49-F238E27FC236}">
                <a16:creationId xmlns:a16="http://schemas.microsoft.com/office/drawing/2014/main" id="{A3E9701C-E2E7-434D-9767-C4C6B55F0F5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43725" y="1103582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5253" name="Text Box 135">
            <a:extLst>
              <a:ext uri="{FF2B5EF4-FFF2-40B4-BE49-F238E27FC236}">
                <a16:creationId xmlns:a16="http://schemas.microsoft.com/office/drawing/2014/main" id="{C3B8427E-042A-4F0F-8F22-933A53E8F52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39463" y="1102502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5254" name="Text Box 136">
            <a:extLst>
              <a:ext uri="{FF2B5EF4-FFF2-40B4-BE49-F238E27FC236}">
                <a16:creationId xmlns:a16="http://schemas.microsoft.com/office/drawing/2014/main" id="{AC36A250-9F1D-4F59-9820-271B8CEC4B6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75975" y="1109329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5255" name="Text Box 137">
            <a:extLst>
              <a:ext uri="{FF2B5EF4-FFF2-40B4-BE49-F238E27FC236}">
                <a16:creationId xmlns:a16="http://schemas.microsoft.com/office/drawing/2014/main" id="{18139CCD-9E3E-4521-A858-D571429DD32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015838" y="1120489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5256" name="Text Box 138">
            <a:extLst>
              <a:ext uri="{FF2B5EF4-FFF2-40B4-BE49-F238E27FC236}">
                <a16:creationId xmlns:a16="http://schemas.microsoft.com/office/drawing/2014/main" id="{1F95967F-26CA-426F-B9E0-574BBB213F8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138788" y="1118695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5257" name="Line 139">
            <a:extLst>
              <a:ext uri="{FF2B5EF4-FFF2-40B4-BE49-F238E27FC236}">
                <a16:creationId xmlns:a16="http://schemas.microsoft.com/office/drawing/2014/main" id="{08657F0A-BD97-48D1-933E-6E19F453458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502950" y="1116171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258" name="Line 140">
            <a:extLst>
              <a:ext uri="{FF2B5EF4-FFF2-40B4-BE49-F238E27FC236}">
                <a16:creationId xmlns:a16="http://schemas.microsoft.com/office/drawing/2014/main" id="{B03F1FDC-8989-44A2-B83C-BB43BBE63C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227938" y="1116171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259" name="Text Box 141">
            <a:extLst>
              <a:ext uri="{FF2B5EF4-FFF2-40B4-BE49-F238E27FC236}">
                <a16:creationId xmlns:a16="http://schemas.microsoft.com/office/drawing/2014/main" id="{B1D210C3-DD74-48BA-AF5D-F056626A817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59738" y="1118695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5260" name="Text Box 142">
            <a:extLst>
              <a:ext uri="{FF2B5EF4-FFF2-40B4-BE49-F238E27FC236}">
                <a16:creationId xmlns:a16="http://schemas.microsoft.com/office/drawing/2014/main" id="{02EEBE5B-39D9-4F05-9D50-2BD107FF9CD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46850" y="107934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5261" name="Text Box 143">
            <a:extLst>
              <a:ext uri="{FF2B5EF4-FFF2-40B4-BE49-F238E27FC236}">
                <a16:creationId xmlns:a16="http://schemas.microsoft.com/office/drawing/2014/main" id="{58E2728C-8FFA-4451-93B6-FA820AA067B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4888" y="1118330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5262" name="Rectangle 144">
            <a:extLst>
              <a:ext uri="{FF2B5EF4-FFF2-40B4-BE49-F238E27FC236}">
                <a16:creationId xmlns:a16="http://schemas.microsoft.com/office/drawing/2014/main" id="{04B16C0B-5898-4F8D-A779-11ECD95462B0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227813" y="1081389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5263" name="Rectangle 145">
            <a:extLst>
              <a:ext uri="{FF2B5EF4-FFF2-40B4-BE49-F238E27FC236}">
                <a16:creationId xmlns:a16="http://schemas.microsoft.com/office/drawing/2014/main" id="{91069BBC-704C-46D2-9820-2F71C40F75A6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773663" y="1094724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5264" name="Text Box 146">
            <a:extLst>
              <a:ext uri="{FF2B5EF4-FFF2-40B4-BE49-F238E27FC236}">
                <a16:creationId xmlns:a16="http://schemas.microsoft.com/office/drawing/2014/main" id="{A5BAD995-1E9B-402B-A3A4-AD99C3C360D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559850" y="1091326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5265" name="Text Box 147">
            <a:extLst>
              <a:ext uri="{FF2B5EF4-FFF2-40B4-BE49-F238E27FC236}">
                <a16:creationId xmlns:a16="http://schemas.microsoft.com/office/drawing/2014/main" id="{C5E714E8-FDBB-4FA9-9D27-72556CECC9B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136332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5266" name="Picture 148" descr="toshiba_satellite_5105">
            <a:extLst>
              <a:ext uri="{FF2B5EF4-FFF2-40B4-BE49-F238E27FC236}">
                <a16:creationId xmlns:a16="http://schemas.microsoft.com/office/drawing/2014/main" id="{10344842-1DDB-4B14-984D-DBED6B5C6D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26575" y="1100693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67" name="Text Box 149">
            <a:extLst>
              <a:ext uri="{FF2B5EF4-FFF2-40B4-BE49-F238E27FC236}">
                <a16:creationId xmlns:a16="http://schemas.microsoft.com/office/drawing/2014/main" id="{B4ED7063-7624-4569-AFFD-540DBE431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59738" y="1127331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5268" name="Text Box 150">
            <a:extLst>
              <a:ext uri="{FF2B5EF4-FFF2-40B4-BE49-F238E27FC236}">
                <a16:creationId xmlns:a16="http://schemas.microsoft.com/office/drawing/2014/main" id="{F9870342-07D0-4A36-BF15-715F40E6831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83700" y="1084135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5269" name="Text Box 151">
            <a:extLst>
              <a:ext uri="{FF2B5EF4-FFF2-40B4-BE49-F238E27FC236}">
                <a16:creationId xmlns:a16="http://schemas.microsoft.com/office/drawing/2014/main" id="{4D4A3420-1552-4E9B-83DF-483B5E9BE62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63425" y="1087818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5270" name="Text Box 152">
            <a:extLst>
              <a:ext uri="{FF2B5EF4-FFF2-40B4-BE49-F238E27FC236}">
                <a16:creationId xmlns:a16="http://schemas.microsoft.com/office/drawing/2014/main" id="{596A52F0-B4B1-4F0E-8DBB-E7DF78AA767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98169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5271" name="Text Box 153">
            <a:extLst>
              <a:ext uri="{FF2B5EF4-FFF2-40B4-BE49-F238E27FC236}">
                <a16:creationId xmlns:a16="http://schemas.microsoft.com/office/drawing/2014/main" id="{826883AB-895F-4E05-9F2B-5D0BE02AD17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07213" y="1090247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5272" name="Line 154">
            <a:extLst>
              <a:ext uri="{FF2B5EF4-FFF2-40B4-BE49-F238E27FC236}">
                <a16:creationId xmlns:a16="http://schemas.microsoft.com/office/drawing/2014/main" id="{7E563A53-F87B-4B14-B363-6302955E00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683925" y="1093851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5273" name="Picture 155" descr="j0214984[1]">
            <a:extLst>
              <a:ext uri="{FF2B5EF4-FFF2-40B4-BE49-F238E27FC236}">
                <a16:creationId xmlns:a16="http://schemas.microsoft.com/office/drawing/2014/main" id="{1F2F93B6-9F5E-4EEE-A1BD-A186037314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91200" y="1084135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74" name="Line 156">
            <a:extLst>
              <a:ext uri="{FF2B5EF4-FFF2-40B4-BE49-F238E27FC236}">
                <a16:creationId xmlns:a16="http://schemas.microsoft.com/office/drawing/2014/main" id="{64490F1B-9854-4F93-9049-85F1F013D4B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8183363" y="1092057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275" name="Text Box 157">
            <a:extLst>
              <a:ext uri="{FF2B5EF4-FFF2-40B4-BE49-F238E27FC236}">
                <a16:creationId xmlns:a16="http://schemas.microsoft.com/office/drawing/2014/main" id="{AFDF23C6-57DE-4BF3-BA4E-D00150ED5D2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59625" y="1105741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5276" name="Text Box 158">
            <a:extLst>
              <a:ext uri="{FF2B5EF4-FFF2-40B4-BE49-F238E27FC236}">
                <a16:creationId xmlns:a16="http://schemas.microsoft.com/office/drawing/2014/main" id="{E40E15DE-43EA-4E47-9CF1-62E0C400FF8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55363" y="1104661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5277" name="Text Box 159">
            <a:extLst>
              <a:ext uri="{FF2B5EF4-FFF2-40B4-BE49-F238E27FC236}">
                <a16:creationId xmlns:a16="http://schemas.microsoft.com/office/drawing/2014/main" id="{792E21BE-4BE4-4C1F-9483-D44DCD00FCF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91875" y="1111488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5278" name="Text Box 160">
            <a:extLst>
              <a:ext uri="{FF2B5EF4-FFF2-40B4-BE49-F238E27FC236}">
                <a16:creationId xmlns:a16="http://schemas.microsoft.com/office/drawing/2014/main" id="{D9BC5DF7-3D79-4C91-BA1F-0FFB528DB68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231738" y="1122648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5279" name="Text Box 161">
            <a:extLst>
              <a:ext uri="{FF2B5EF4-FFF2-40B4-BE49-F238E27FC236}">
                <a16:creationId xmlns:a16="http://schemas.microsoft.com/office/drawing/2014/main" id="{AC59C4B9-B63B-45E5-B075-6DCBBDFCEA7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354688" y="1120854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5280" name="Line 162">
            <a:extLst>
              <a:ext uri="{FF2B5EF4-FFF2-40B4-BE49-F238E27FC236}">
                <a16:creationId xmlns:a16="http://schemas.microsoft.com/office/drawing/2014/main" id="{BB2C1271-375D-45EE-AF59-019157A2A3A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718850" y="1118330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281" name="Line 163">
            <a:extLst>
              <a:ext uri="{FF2B5EF4-FFF2-40B4-BE49-F238E27FC236}">
                <a16:creationId xmlns:a16="http://schemas.microsoft.com/office/drawing/2014/main" id="{56DC8321-2A03-4D1F-B6D1-FB5E41492B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443838" y="1118330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5282" name="Text Box 164">
            <a:extLst>
              <a:ext uri="{FF2B5EF4-FFF2-40B4-BE49-F238E27FC236}">
                <a16:creationId xmlns:a16="http://schemas.microsoft.com/office/drawing/2014/main" id="{DBC8AFFE-B666-4EE9-B016-B445F924FC5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75638" y="1120854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5283" name="Text Box 165">
            <a:extLst>
              <a:ext uri="{FF2B5EF4-FFF2-40B4-BE49-F238E27FC236}">
                <a16:creationId xmlns:a16="http://schemas.microsoft.com/office/drawing/2014/main" id="{09CAC91B-4C53-4420-AF3A-DDE7D5C9C89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62750" y="108150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5284" name="Text Box 166">
            <a:extLst>
              <a:ext uri="{FF2B5EF4-FFF2-40B4-BE49-F238E27FC236}">
                <a16:creationId xmlns:a16="http://schemas.microsoft.com/office/drawing/2014/main" id="{A51CA2B0-FFAC-4C57-A455-999125A49FD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0788" y="1120489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5285" name="Text Box 168">
            <a:extLst>
              <a:ext uri="{FF2B5EF4-FFF2-40B4-BE49-F238E27FC236}">
                <a16:creationId xmlns:a16="http://schemas.microsoft.com/office/drawing/2014/main" id="{68734063-5E32-452A-B24B-9CFD9C720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0"/>
            <a:ext cx="7215187" cy="285750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600" b="1">
                <a:solidFill>
                  <a:srgbClr val="3386FF"/>
                </a:solidFill>
              </a:rPr>
              <a:t>LOS CONECTORES EN LA LEXICOGRAFÍA DIDÁCTICA.</a:t>
            </a:r>
          </a:p>
        </p:txBody>
      </p:sp>
      <p:sp>
        <p:nvSpPr>
          <p:cNvPr id="2215" name="Text Box 167">
            <a:extLst>
              <a:ext uri="{FF2B5EF4-FFF2-40B4-BE49-F238E27FC236}">
                <a16:creationId xmlns:a16="http://schemas.microsoft.com/office/drawing/2014/main" id="{1CFFF1F1-89B9-4203-925B-F8608051C89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0" y="0"/>
            <a:ext cx="1143000" cy="62865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/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FFFF00"/>
                </a:solidFill>
                <a:latin typeface="+mj-lt"/>
              </a:rPr>
              <a:t>Los conectores en la lexicografía didáctica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José Luis Herrero </a:t>
            </a:r>
            <a:r>
              <a:rPr lang="es-ES" sz="1000" b="1" dirty="0" err="1">
                <a:solidFill>
                  <a:schemeClr val="bg1"/>
                </a:solidFill>
                <a:latin typeface="+mj-lt"/>
              </a:rPr>
              <a:t>Ingelmo</a:t>
            </a:r>
            <a:r>
              <a:rPr lang="es-ES" sz="1000" b="1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joluin@usal.es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  <a:hlinkClick r:id="rId5"/>
              </a:rPr>
              <a:t>http://web.usal.es/joluin</a:t>
            </a: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SEMINARIO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INTERNACIONAL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GRAMÁTICA, SEMÁNTICA, PRAGMÁTICA Y DICCIONARIOS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rgbClr val="C00000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Universidad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Carlos III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23-24 Octubre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2008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b="1" dirty="0">
                <a:solidFill>
                  <a:schemeClr val="bg1"/>
                </a:solidFill>
                <a:latin typeface="Bernard MT Condensed" pitchFamily="18" charset="0"/>
              </a:rPr>
              <a:t> </a:t>
            </a:r>
          </a:p>
          <a:p>
            <a:pPr algn="ctr">
              <a:spcAft>
                <a:spcPts val="700"/>
              </a:spcAft>
              <a:defRPr/>
            </a:pPr>
            <a:endParaRPr lang="es-ES" b="1" dirty="0">
              <a:solidFill>
                <a:schemeClr val="bg1"/>
              </a:solidFill>
              <a:latin typeface="Bernard MT Condensed" pitchFamily="18" charset="0"/>
            </a:endParaRPr>
          </a:p>
        </p:txBody>
      </p:sp>
      <p:pic>
        <p:nvPicPr>
          <p:cNvPr id="4" name="Picture 186">
            <a:extLst>
              <a:ext uri="{FF2B5EF4-FFF2-40B4-BE49-F238E27FC236}">
                <a16:creationId xmlns:a16="http://schemas.microsoft.com/office/drawing/2014/main" id="{39D19757-0026-4C02-AF7F-8246B5041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368305"/>
            <a:ext cx="1214414" cy="9182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35" name="Picture 187">
            <a:extLst>
              <a:ext uri="{FF2B5EF4-FFF2-40B4-BE49-F238E27FC236}">
                <a16:creationId xmlns:a16="http://schemas.microsoft.com/office/drawing/2014/main" id="{C44F7E92-B821-4E52-97F2-5B4200D1CE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44" y="142852"/>
            <a:ext cx="857231" cy="64291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289" name="172 Marcador de número de diapositiva">
            <a:extLst>
              <a:ext uri="{FF2B5EF4-FFF2-40B4-BE49-F238E27FC236}">
                <a16:creationId xmlns:a16="http://schemas.microsoft.com/office/drawing/2014/main" id="{EDE7A48E-13FC-470B-95EA-375CE8F732E1}"/>
              </a:ext>
            </a:extLst>
          </p:cNvPr>
          <p:cNvSpPr txBox="1">
            <a:spLocks/>
          </p:cNvSpPr>
          <p:nvPr/>
        </p:nvSpPr>
        <p:spPr bwMode="auto">
          <a:xfrm>
            <a:off x="8643938" y="6286500"/>
            <a:ext cx="285750" cy="28575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1D7A">
                <a:alpha val="69019"/>
              </a:srgb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9F660059-E94B-45A7-AA0B-543FBB856D5D}" type="slidenum">
              <a:rPr lang="es-ES" altLang="es-ES" sz="1400">
                <a:solidFill>
                  <a:srgbClr val="001D7A"/>
                </a:solidFill>
              </a:rPr>
              <a:pPr algn="r" eaLnBrk="1" hangingPunct="1"/>
              <a:t>8</a:t>
            </a:fld>
            <a:endParaRPr lang="es-ES" altLang="es-ES" sz="1400">
              <a:solidFill>
                <a:srgbClr val="001D7A"/>
              </a:solidFill>
            </a:endParaRPr>
          </a:p>
        </p:txBody>
      </p:sp>
      <p:sp>
        <p:nvSpPr>
          <p:cNvPr id="5290" name="Rectangle 1">
            <a:extLst>
              <a:ext uri="{FF2B5EF4-FFF2-40B4-BE49-F238E27FC236}">
                <a16:creationId xmlns:a16="http://schemas.microsoft.com/office/drawing/2014/main" id="{588B2FA6-6E77-43A9-B5E0-9C183772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br>
              <a:rPr lang="es-ES_tradnl" altLang="es-ES"/>
            </a:br>
            <a:endParaRPr lang="es-ES_tradnl" altLang="es-ES"/>
          </a:p>
        </p:txBody>
      </p:sp>
      <p:sp>
        <p:nvSpPr>
          <p:cNvPr id="5291" name="Rectangle 2">
            <a:extLst>
              <a:ext uri="{FF2B5EF4-FFF2-40B4-BE49-F238E27FC236}">
                <a16:creationId xmlns:a16="http://schemas.microsoft.com/office/drawing/2014/main" id="{6D7D09C1-2664-4078-A6D6-4FF0E8F49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17838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76" name="175 CuadroTexto">
            <a:extLst>
              <a:ext uri="{FF2B5EF4-FFF2-40B4-BE49-F238E27FC236}">
                <a16:creationId xmlns:a16="http://schemas.microsoft.com/office/drawing/2014/main" id="{40F6FD55-0593-431B-BBDD-86F8147D9C61}"/>
              </a:ext>
            </a:extLst>
          </p:cNvPr>
          <p:cNvSpPr txBox="1"/>
          <p:nvPr/>
        </p:nvSpPr>
        <p:spPr>
          <a:xfrm>
            <a:off x="2714625" y="428625"/>
            <a:ext cx="4572000" cy="307975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REFORMULADORES DE RECONSIDERACIÓN  B.4. </a:t>
            </a:r>
          </a:p>
        </p:txBody>
      </p:sp>
      <p:graphicFrame>
        <p:nvGraphicFramePr>
          <p:cNvPr id="5122" name="Object 3">
            <a:extLst>
              <a:ext uri="{FF2B5EF4-FFF2-40B4-BE49-F238E27FC236}">
                <a16:creationId xmlns:a16="http://schemas.microsoft.com/office/drawing/2014/main" id="{228C36F8-CF3A-40AB-8FB8-41E75F8204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313" y="790575"/>
          <a:ext cx="8834437" cy="181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8" imgW="9192741" imgH="1889811" progId="Word.Document.12">
                  <p:embed/>
                </p:oleObj>
              </mc:Choice>
              <mc:Fallback>
                <p:oleObj name="Documento" r:id="rId8" imgW="9192741" imgH="1889811" progId="Word.Document.1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790575"/>
                        <a:ext cx="8834437" cy="18113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" name="173 CuadroTexto">
            <a:extLst>
              <a:ext uri="{FF2B5EF4-FFF2-40B4-BE49-F238E27FC236}">
                <a16:creationId xmlns:a16="http://schemas.microsoft.com/office/drawing/2014/main" id="{B62AA44A-6D0A-4BA4-8170-1931395776B9}"/>
              </a:ext>
            </a:extLst>
          </p:cNvPr>
          <p:cNvSpPr txBox="1"/>
          <p:nvPr/>
        </p:nvSpPr>
        <p:spPr>
          <a:xfrm>
            <a:off x="2714625" y="2928938"/>
            <a:ext cx="4500563" cy="307975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REFORMULADORES DE RECONSIDERACIÓN B.5. </a:t>
            </a:r>
          </a:p>
        </p:txBody>
      </p:sp>
      <p:graphicFrame>
        <p:nvGraphicFramePr>
          <p:cNvPr id="5123" name="Object 175">
            <a:extLst>
              <a:ext uri="{FF2B5EF4-FFF2-40B4-BE49-F238E27FC236}">
                <a16:creationId xmlns:a16="http://schemas.microsoft.com/office/drawing/2014/main" id="{A35EEA4D-6463-4D04-9FA7-01A84BF2B9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3429000"/>
          <a:ext cx="9086850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10" imgW="9181227" imgH="2255767" progId="Word.Document.12">
                  <p:embed/>
                </p:oleObj>
              </mc:Choice>
              <mc:Fallback>
                <p:oleObj name="Documento" r:id="rId10" imgW="9181227" imgH="2255767" progId="Word.Document.12">
                  <p:embed/>
                  <p:pic>
                    <p:nvPicPr>
                      <p:cNvPr id="0" name="Object 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429000"/>
                        <a:ext cx="9086850" cy="22288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272" name="Imagen 6" descr="total">
            <a:extLst>
              <a:ext uri="{FF2B5EF4-FFF2-40B4-BE49-F238E27FC236}">
                <a16:creationId xmlns:a16="http://schemas.microsoft.com/office/drawing/2014/main" id="{5F5E9C42-D8EE-42FA-9683-86E860BA11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71472" y="5429264"/>
            <a:ext cx="7208838" cy="673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8" name="177 Imagen" descr="totaldrae.jpg">
            <a:extLst>
              <a:ext uri="{FF2B5EF4-FFF2-40B4-BE49-F238E27FC236}">
                <a16:creationId xmlns:a16="http://schemas.microsoft.com/office/drawing/2014/main" id="{5D93E272-7298-4D55-901F-B193A835D9D1}"/>
              </a:ext>
            </a:extLst>
          </p:cNvPr>
          <p:cNvPicPr>
            <a:picLocks noChangeAspect="1"/>
          </p:cNvPicPr>
          <p:nvPr/>
        </p:nvPicPr>
        <p:blipFill>
          <a:blip r:embed="rId1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5720" y="4714884"/>
            <a:ext cx="7353300" cy="4191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8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>
            <a:extLst>
              <a:ext uri="{FF2B5EF4-FFF2-40B4-BE49-F238E27FC236}">
                <a16:creationId xmlns:a16="http://schemas.microsoft.com/office/drawing/2014/main" id="{42C7DEF1-5A7D-4DF2-988E-928BD5251A80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932413" y="1068435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243" name="Rectangle 5">
            <a:extLst>
              <a:ext uri="{FF2B5EF4-FFF2-40B4-BE49-F238E27FC236}">
                <a16:creationId xmlns:a16="http://schemas.microsoft.com/office/drawing/2014/main" id="{04F46840-A365-4232-AC6A-E419CB06B081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478263" y="1081770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244" name="Text Box 6">
            <a:extLst>
              <a:ext uri="{FF2B5EF4-FFF2-40B4-BE49-F238E27FC236}">
                <a16:creationId xmlns:a16="http://schemas.microsoft.com/office/drawing/2014/main" id="{FF044B62-DA3C-47B4-BC25-82FF49FA8C6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64450" y="1078372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10245" name="Text Box 7">
            <a:extLst>
              <a:ext uri="{FF2B5EF4-FFF2-40B4-BE49-F238E27FC236}">
                <a16:creationId xmlns:a16="http://schemas.microsoft.com/office/drawing/2014/main" id="{496CA168-ECD2-4D9D-8757-A7CD111E723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00625" y="1123378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10246" name="Picture 8" descr="toshiba_satellite_5105">
            <a:extLst>
              <a:ext uri="{FF2B5EF4-FFF2-40B4-BE49-F238E27FC236}">
                <a16:creationId xmlns:a16="http://schemas.microsoft.com/office/drawing/2014/main" id="{749DD1CE-E66F-4375-8080-49667F9075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1175" y="1087739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7" name="Text Box 9">
            <a:extLst>
              <a:ext uri="{FF2B5EF4-FFF2-40B4-BE49-F238E27FC236}">
                <a16:creationId xmlns:a16="http://schemas.microsoft.com/office/drawing/2014/main" id="{B5EBB3EC-FB28-4A64-81A3-4DDA36284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364338" y="1114377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10248" name="Text Box 10">
            <a:extLst>
              <a:ext uri="{FF2B5EF4-FFF2-40B4-BE49-F238E27FC236}">
                <a16:creationId xmlns:a16="http://schemas.microsoft.com/office/drawing/2014/main" id="{4BA75797-7964-44E1-868C-1A941A59811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588300" y="1071181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10249" name="Text Box 11">
            <a:extLst>
              <a:ext uri="{FF2B5EF4-FFF2-40B4-BE49-F238E27FC236}">
                <a16:creationId xmlns:a16="http://schemas.microsoft.com/office/drawing/2014/main" id="{1EA88FA7-0DFC-400B-9533-0F8B417E907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468025" y="1074864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10250" name="Text Box 12">
            <a:extLst>
              <a:ext uri="{FF2B5EF4-FFF2-40B4-BE49-F238E27FC236}">
                <a16:creationId xmlns:a16="http://schemas.microsoft.com/office/drawing/2014/main" id="{0318C5DE-072D-4007-B397-26C86A6189E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03750" y="1085215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10251" name="Text Box 13">
            <a:extLst>
              <a:ext uri="{FF2B5EF4-FFF2-40B4-BE49-F238E27FC236}">
                <a16:creationId xmlns:a16="http://schemas.microsoft.com/office/drawing/2014/main" id="{BDC08F44-A4F2-42B8-84AE-13FB8A17437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11813" y="1077293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10252" name="Line 14">
            <a:extLst>
              <a:ext uri="{FF2B5EF4-FFF2-40B4-BE49-F238E27FC236}">
                <a16:creationId xmlns:a16="http://schemas.microsoft.com/office/drawing/2014/main" id="{1C9AA580-B37A-4DCE-B2D7-3F0862D216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388525" y="1080897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10253" name="Picture 15" descr="j0214984[1]">
            <a:extLst>
              <a:ext uri="{FF2B5EF4-FFF2-40B4-BE49-F238E27FC236}">
                <a16:creationId xmlns:a16="http://schemas.microsoft.com/office/drawing/2014/main" id="{B7CAF733-6707-4F4E-8911-69B5CE0D64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95800" y="1071181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4" name="Line 16">
            <a:extLst>
              <a:ext uri="{FF2B5EF4-FFF2-40B4-BE49-F238E27FC236}">
                <a16:creationId xmlns:a16="http://schemas.microsoft.com/office/drawing/2014/main" id="{F10B3B21-E77B-4FA2-B525-4F9002A4284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887963" y="1079103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255" name="Text Box 17">
            <a:extLst>
              <a:ext uri="{FF2B5EF4-FFF2-40B4-BE49-F238E27FC236}">
                <a16:creationId xmlns:a16="http://schemas.microsoft.com/office/drawing/2014/main" id="{7E6BE6B6-9866-4146-8F1E-12B80767749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092787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10256" name="Text Box 18">
            <a:extLst>
              <a:ext uri="{FF2B5EF4-FFF2-40B4-BE49-F238E27FC236}">
                <a16:creationId xmlns:a16="http://schemas.microsoft.com/office/drawing/2014/main" id="{BEFC0DC6-4CCE-48CF-92AC-4F6E702EC3B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59963" y="1091707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257" name="Text Box 19">
            <a:extLst>
              <a:ext uri="{FF2B5EF4-FFF2-40B4-BE49-F238E27FC236}">
                <a16:creationId xmlns:a16="http://schemas.microsoft.com/office/drawing/2014/main" id="{066A42AB-C07D-409A-BBA2-6E47E210D1B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6475" y="1098534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258" name="Text Box 20">
            <a:extLst>
              <a:ext uri="{FF2B5EF4-FFF2-40B4-BE49-F238E27FC236}">
                <a16:creationId xmlns:a16="http://schemas.microsoft.com/office/drawing/2014/main" id="{D77E1249-9E86-4B62-AB82-BE6C61A37BF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936338" y="110969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10259" name="Text Box 21">
            <a:extLst>
              <a:ext uri="{FF2B5EF4-FFF2-40B4-BE49-F238E27FC236}">
                <a16:creationId xmlns:a16="http://schemas.microsoft.com/office/drawing/2014/main" id="{D01E5401-80C7-45EB-BB01-3200A62D3BC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059288" y="1107900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10260" name="Line 22">
            <a:extLst>
              <a:ext uri="{FF2B5EF4-FFF2-40B4-BE49-F238E27FC236}">
                <a16:creationId xmlns:a16="http://schemas.microsoft.com/office/drawing/2014/main" id="{FA229E71-0481-4AF5-92E3-54A857E5B04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423450" y="1105376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261" name="Line 23">
            <a:extLst>
              <a:ext uri="{FF2B5EF4-FFF2-40B4-BE49-F238E27FC236}">
                <a16:creationId xmlns:a16="http://schemas.microsoft.com/office/drawing/2014/main" id="{92920394-A5D6-4234-BFBD-FFBA15DFAB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148438" y="1105376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262" name="Text Box 24">
            <a:extLst>
              <a:ext uri="{FF2B5EF4-FFF2-40B4-BE49-F238E27FC236}">
                <a16:creationId xmlns:a16="http://schemas.microsoft.com/office/drawing/2014/main" id="{E5327090-70F3-4B29-BAA7-FD984AEACB4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80238" y="1107900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10263" name="Text Box 25">
            <a:extLst>
              <a:ext uri="{FF2B5EF4-FFF2-40B4-BE49-F238E27FC236}">
                <a16:creationId xmlns:a16="http://schemas.microsoft.com/office/drawing/2014/main" id="{1EF43341-DFE0-470B-A76A-8443733D29A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68546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10264" name="Text Box 26">
            <a:extLst>
              <a:ext uri="{FF2B5EF4-FFF2-40B4-BE49-F238E27FC236}">
                <a16:creationId xmlns:a16="http://schemas.microsoft.com/office/drawing/2014/main" id="{17750108-2F5C-4F44-B68E-BC0904C8C64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15388" y="1107535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10265" name="Rectangle 27">
            <a:extLst>
              <a:ext uri="{FF2B5EF4-FFF2-40B4-BE49-F238E27FC236}">
                <a16:creationId xmlns:a16="http://schemas.microsoft.com/office/drawing/2014/main" id="{CAC36F20-AF81-4ACE-BDB0-3500C8A8A987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148313" y="1070594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266" name="Rectangle 28">
            <a:extLst>
              <a:ext uri="{FF2B5EF4-FFF2-40B4-BE49-F238E27FC236}">
                <a16:creationId xmlns:a16="http://schemas.microsoft.com/office/drawing/2014/main" id="{D45ED774-07F8-40BF-A376-281E8AE9413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694163" y="1083929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267" name="Text Box 29">
            <a:extLst>
              <a:ext uri="{FF2B5EF4-FFF2-40B4-BE49-F238E27FC236}">
                <a16:creationId xmlns:a16="http://schemas.microsoft.com/office/drawing/2014/main" id="{C5FC9B13-72F1-4521-A5AF-2B13CF8B706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80350" y="1080531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10268" name="Text Box 30">
            <a:extLst>
              <a:ext uri="{FF2B5EF4-FFF2-40B4-BE49-F238E27FC236}">
                <a16:creationId xmlns:a16="http://schemas.microsoft.com/office/drawing/2014/main" id="{EF877991-AF47-48F9-B0F9-B257866DD62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16525" y="1125537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10269" name="Picture 31" descr="toshiba_satellite_5105">
            <a:extLst>
              <a:ext uri="{FF2B5EF4-FFF2-40B4-BE49-F238E27FC236}">
                <a16:creationId xmlns:a16="http://schemas.microsoft.com/office/drawing/2014/main" id="{E4621D70-7EDB-4F43-9B1F-13F248BE30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7075" y="1089898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70" name="Text Box 32">
            <a:extLst>
              <a:ext uri="{FF2B5EF4-FFF2-40B4-BE49-F238E27FC236}">
                <a16:creationId xmlns:a16="http://schemas.microsoft.com/office/drawing/2014/main" id="{B3240424-047D-4292-ACBB-504439F81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0238" y="1116536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10271" name="Text Box 33">
            <a:extLst>
              <a:ext uri="{FF2B5EF4-FFF2-40B4-BE49-F238E27FC236}">
                <a16:creationId xmlns:a16="http://schemas.microsoft.com/office/drawing/2014/main" id="{E048249C-76A6-4B3A-89BE-9771658CF3C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04200" y="1073340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10272" name="Text Box 34">
            <a:extLst>
              <a:ext uri="{FF2B5EF4-FFF2-40B4-BE49-F238E27FC236}">
                <a16:creationId xmlns:a16="http://schemas.microsoft.com/office/drawing/2014/main" id="{75E9995F-32F0-439B-A571-3EBFE0C9750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683925" y="1077023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10273" name="Text Box 35">
            <a:extLst>
              <a:ext uri="{FF2B5EF4-FFF2-40B4-BE49-F238E27FC236}">
                <a16:creationId xmlns:a16="http://schemas.microsoft.com/office/drawing/2014/main" id="{0D8661C5-0F01-4992-BAAE-F3EDA474E78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19650" y="1087374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10274" name="Text Box 36">
            <a:extLst>
              <a:ext uri="{FF2B5EF4-FFF2-40B4-BE49-F238E27FC236}">
                <a16:creationId xmlns:a16="http://schemas.microsoft.com/office/drawing/2014/main" id="{D025BBA2-D638-410E-B355-797E9430354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27713" y="1079452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10275" name="Line 37">
            <a:extLst>
              <a:ext uri="{FF2B5EF4-FFF2-40B4-BE49-F238E27FC236}">
                <a16:creationId xmlns:a16="http://schemas.microsoft.com/office/drawing/2014/main" id="{E42861E3-2447-45CF-9D77-F2F103ECEA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604425" y="1083056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10276" name="Picture 38" descr="j0214984[1]">
            <a:extLst>
              <a:ext uri="{FF2B5EF4-FFF2-40B4-BE49-F238E27FC236}">
                <a16:creationId xmlns:a16="http://schemas.microsoft.com/office/drawing/2014/main" id="{8EBA85C9-D093-46EE-8F3E-695E0F7A6F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1700" y="1073340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7" name="Line 39">
            <a:extLst>
              <a:ext uri="{FF2B5EF4-FFF2-40B4-BE49-F238E27FC236}">
                <a16:creationId xmlns:a16="http://schemas.microsoft.com/office/drawing/2014/main" id="{25C47CB1-2DE2-469F-B714-14BF1E40C6D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103863" y="1081262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278" name="Text Box 40">
            <a:extLst>
              <a:ext uri="{FF2B5EF4-FFF2-40B4-BE49-F238E27FC236}">
                <a16:creationId xmlns:a16="http://schemas.microsoft.com/office/drawing/2014/main" id="{DD27CD88-CCBB-43DB-B445-056C743CCB5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094946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10279" name="Text Box 41">
            <a:extLst>
              <a:ext uri="{FF2B5EF4-FFF2-40B4-BE49-F238E27FC236}">
                <a16:creationId xmlns:a16="http://schemas.microsoft.com/office/drawing/2014/main" id="{355D1A39-F4DC-4914-B6F8-FC23C746721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675863" y="1093866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280" name="Text Box 42">
            <a:extLst>
              <a:ext uri="{FF2B5EF4-FFF2-40B4-BE49-F238E27FC236}">
                <a16:creationId xmlns:a16="http://schemas.microsoft.com/office/drawing/2014/main" id="{864BCF12-E50C-4048-B2B5-52EF9C64EDE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2375" y="1100693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281" name="Text Box 43">
            <a:extLst>
              <a:ext uri="{FF2B5EF4-FFF2-40B4-BE49-F238E27FC236}">
                <a16:creationId xmlns:a16="http://schemas.microsoft.com/office/drawing/2014/main" id="{12BBA3FF-6CAA-4805-A75E-81E7D1BB816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52238" y="111185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10282" name="Text Box 44">
            <a:extLst>
              <a:ext uri="{FF2B5EF4-FFF2-40B4-BE49-F238E27FC236}">
                <a16:creationId xmlns:a16="http://schemas.microsoft.com/office/drawing/2014/main" id="{820DAAFA-D622-465F-8A62-8A1942BEEAF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275188" y="1110059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10283" name="Line 45">
            <a:extLst>
              <a:ext uri="{FF2B5EF4-FFF2-40B4-BE49-F238E27FC236}">
                <a16:creationId xmlns:a16="http://schemas.microsoft.com/office/drawing/2014/main" id="{8D8A80CC-1908-46E9-9931-8098BACC8CC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639350" y="1107535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284" name="Line 46">
            <a:extLst>
              <a:ext uri="{FF2B5EF4-FFF2-40B4-BE49-F238E27FC236}">
                <a16:creationId xmlns:a16="http://schemas.microsoft.com/office/drawing/2014/main" id="{2D4FE02E-03B5-4708-A543-468B4B2F2D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364338" y="1107535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285" name="Text Box 47">
            <a:extLst>
              <a:ext uri="{FF2B5EF4-FFF2-40B4-BE49-F238E27FC236}">
                <a16:creationId xmlns:a16="http://schemas.microsoft.com/office/drawing/2014/main" id="{1B447811-E6D9-4309-8ABE-3345A8061CC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96138" y="1110059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10286" name="Text Box 48">
            <a:extLst>
              <a:ext uri="{FF2B5EF4-FFF2-40B4-BE49-F238E27FC236}">
                <a16:creationId xmlns:a16="http://schemas.microsoft.com/office/drawing/2014/main" id="{6644AD89-2F1B-493D-AEEB-A09452C11AF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70705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10287" name="Text Box 49">
            <a:extLst>
              <a:ext uri="{FF2B5EF4-FFF2-40B4-BE49-F238E27FC236}">
                <a16:creationId xmlns:a16="http://schemas.microsoft.com/office/drawing/2014/main" id="{1493826C-62FA-44AA-B631-CCAAB531DC5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31288" y="1109694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10288" name="Rectangle 52">
            <a:extLst>
              <a:ext uri="{FF2B5EF4-FFF2-40B4-BE49-F238E27FC236}">
                <a16:creationId xmlns:a16="http://schemas.microsoft.com/office/drawing/2014/main" id="{8D25588E-D3EB-4AD4-ADDE-0FEC333C3246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364213" y="1072753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289" name="Rectangle 53">
            <a:extLst>
              <a:ext uri="{FF2B5EF4-FFF2-40B4-BE49-F238E27FC236}">
                <a16:creationId xmlns:a16="http://schemas.microsoft.com/office/drawing/2014/main" id="{C9F2B589-45DC-465A-82AA-4785F2D2AA41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5910063" y="1086088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290" name="Text Box 54">
            <a:extLst>
              <a:ext uri="{FF2B5EF4-FFF2-40B4-BE49-F238E27FC236}">
                <a16:creationId xmlns:a16="http://schemas.microsoft.com/office/drawing/2014/main" id="{775CD0DA-8E7B-470C-A5B3-68BC0D87EB2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96250" y="1082690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10291" name="Text Box 55">
            <a:extLst>
              <a:ext uri="{FF2B5EF4-FFF2-40B4-BE49-F238E27FC236}">
                <a16:creationId xmlns:a16="http://schemas.microsoft.com/office/drawing/2014/main" id="{C8DC2098-74B5-456D-BBC7-0B989105EB8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32425" y="1127696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10292" name="Picture 56" descr="toshiba_satellite_5105">
            <a:extLst>
              <a:ext uri="{FF2B5EF4-FFF2-40B4-BE49-F238E27FC236}">
                <a16:creationId xmlns:a16="http://schemas.microsoft.com/office/drawing/2014/main" id="{52B157BC-32D7-4CF2-A016-CAA5134A4C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2975" y="1092057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93" name="Text Box 57">
            <a:extLst>
              <a:ext uri="{FF2B5EF4-FFF2-40B4-BE49-F238E27FC236}">
                <a16:creationId xmlns:a16="http://schemas.microsoft.com/office/drawing/2014/main" id="{A08F7D90-F39A-45ED-8F88-55A7579D2F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96138" y="1118695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10294" name="Text Box 58">
            <a:extLst>
              <a:ext uri="{FF2B5EF4-FFF2-40B4-BE49-F238E27FC236}">
                <a16:creationId xmlns:a16="http://schemas.microsoft.com/office/drawing/2014/main" id="{89AE336B-4881-4905-816A-6A9694B6A0C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020100" y="1075499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10295" name="Text Box 59">
            <a:extLst>
              <a:ext uri="{FF2B5EF4-FFF2-40B4-BE49-F238E27FC236}">
                <a16:creationId xmlns:a16="http://schemas.microsoft.com/office/drawing/2014/main" id="{3241F9B8-FC52-4A08-B126-27D8E638D07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899825" y="1079182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10296" name="Text Box 60">
            <a:extLst>
              <a:ext uri="{FF2B5EF4-FFF2-40B4-BE49-F238E27FC236}">
                <a16:creationId xmlns:a16="http://schemas.microsoft.com/office/drawing/2014/main" id="{A96FA1BF-F4A3-48D1-8797-00B9EF6454E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635550" y="1089533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10297" name="Text Box 61">
            <a:extLst>
              <a:ext uri="{FF2B5EF4-FFF2-40B4-BE49-F238E27FC236}">
                <a16:creationId xmlns:a16="http://schemas.microsoft.com/office/drawing/2014/main" id="{54D96380-A4EA-432D-9219-D4E2FA16882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43613" y="1081611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10298" name="Line 62">
            <a:extLst>
              <a:ext uri="{FF2B5EF4-FFF2-40B4-BE49-F238E27FC236}">
                <a16:creationId xmlns:a16="http://schemas.microsoft.com/office/drawing/2014/main" id="{3A6B447D-8EFB-4C93-9960-B35536F53E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820325" y="1085215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10299" name="Picture 63" descr="j0214984[1]">
            <a:extLst>
              <a:ext uri="{FF2B5EF4-FFF2-40B4-BE49-F238E27FC236}">
                <a16:creationId xmlns:a16="http://schemas.microsoft.com/office/drawing/2014/main" id="{5872A5F4-C96A-4F6A-A44B-0AC504C934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7600" y="1075499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0" name="Line 64">
            <a:extLst>
              <a:ext uri="{FF2B5EF4-FFF2-40B4-BE49-F238E27FC236}">
                <a16:creationId xmlns:a16="http://schemas.microsoft.com/office/drawing/2014/main" id="{60D4EA03-D652-479C-A0AE-40F06360EBC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319763" y="1083421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301" name="Text Box 65">
            <a:extLst>
              <a:ext uri="{FF2B5EF4-FFF2-40B4-BE49-F238E27FC236}">
                <a16:creationId xmlns:a16="http://schemas.microsoft.com/office/drawing/2014/main" id="{0C26FEBE-0DB1-4244-91DA-0C88D1EEEF7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097105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10302" name="Text Box 66">
            <a:extLst>
              <a:ext uri="{FF2B5EF4-FFF2-40B4-BE49-F238E27FC236}">
                <a16:creationId xmlns:a16="http://schemas.microsoft.com/office/drawing/2014/main" id="{DB9D594E-B412-4CCA-9DE3-8C0D39C3DAB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891763" y="1096025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303" name="Text Box 67">
            <a:extLst>
              <a:ext uri="{FF2B5EF4-FFF2-40B4-BE49-F238E27FC236}">
                <a16:creationId xmlns:a16="http://schemas.microsoft.com/office/drawing/2014/main" id="{5517583A-586E-4764-ADC5-2E7C5E63B0C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928275" y="1102852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304" name="Text Box 68">
            <a:extLst>
              <a:ext uri="{FF2B5EF4-FFF2-40B4-BE49-F238E27FC236}">
                <a16:creationId xmlns:a16="http://schemas.microsoft.com/office/drawing/2014/main" id="{CCD3A136-4189-4557-831E-9B33F48EC23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68138" y="111401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10305" name="Text Box 69">
            <a:extLst>
              <a:ext uri="{FF2B5EF4-FFF2-40B4-BE49-F238E27FC236}">
                <a16:creationId xmlns:a16="http://schemas.microsoft.com/office/drawing/2014/main" id="{8B2BF107-5208-4569-B247-8C369E4BA7B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491088" y="1112218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10306" name="Line 70">
            <a:extLst>
              <a:ext uri="{FF2B5EF4-FFF2-40B4-BE49-F238E27FC236}">
                <a16:creationId xmlns:a16="http://schemas.microsoft.com/office/drawing/2014/main" id="{8C1E693C-92ED-4043-B162-3C2DDAC5FE9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1855250" y="1109694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307" name="Line 71">
            <a:extLst>
              <a:ext uri="{FF2B5EF4-FFF2-40B4-BE49-F238E27FC236}">
                <a16:creationId xmlns:a16="http://schemas.microsoft.com/office/drawing/2014/main" id="{332DE417-3EAA-4D43-AF06-86374D3EB5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580238" y="1109694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308" name="Text Box 72">
            <a:extLst>
              <a:ext uri="{FF2B5EF4-FFF2-40B4-BE49-F238E27FC236}">
                <a16:creationId xmlns:a16="http://schemas.microsoft.com/office/drawing/2014/main" id="{1D5080FB-C5EB-4565-81AF-1BC2303E4BF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012038" y="1112218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10309" name="Text Box 73">
            <a:extLst>
              <a:ext uri="{FF2B5EF4-FFF2-40B4-BE49-F238E27FC236}">
                <a16:creationId xmlns:a16="http://schemas.microsoft.com/office/drawing/2014/main" id="{A622487C-7350-4ABA-90E0-B614654CBF2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72864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10310" name="Text Box 74">
            <a:extLst>
              <a:ext uri="{FF2B5EF4-FFF2-40B4-BE49-F238E27FC236}">
                <a16:creationId xmlns:a16="http://schemas.microsoft.com/office/drawing/2014/main" id="{B174B958-45B7-443E-9836-ADA6AFB4F40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47188" y="1111853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10311" name="Rectangle 75">
            <a:extLst>
              <a:ext uri="{FF2B5EF4-FFF2-40B4-BE49-F238E27FC236}">
                <a16:creationId xmlns:a16="http://schemas.microsoft.com/office/drawing/2014/main" id="{ED063004-F3F5-41A7-A1FC-F4AF680D0992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580113" y="1074912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312" name="Rectangle 76">
            <a:extLst>
              <a:ext uri="{FF2B5EF4-FFF2-40B4-BE49-F238E27FC236}">
                <a16:creationId xmlns:a16="http://schemas.microsoft.com/office/drawing/2014/main" id="{8B871B1A-A168-4061-A754-3C331549120C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125963" y="1088247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313" name="Text Box 77">
            <a:extLst>
              <a:ext uri="{FF2B5EF4-FFF2-40B4-BE49-F238E27FC236}">
                <a16:creationId xmlns:a16="http://schemas.microsoft.com/office/drawing/2014/main" id="{B0271574-744B-44BB-8B7A-E9C3F400F7B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912150" y="1084849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10314" name="Text Box 78">
            <a:extLst>
              <a:ext uri="{FF2B5EF4-FFF2-40B4-BE49-F238E27FC236}">
                <a16:creationId xmlns:a16="http://schemas.microsoft.com/office/drawing/2014/main" id="{64E608D5-4A68-48B8-AFE4-9C19AB32F77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48325" y="1129855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10315" name="Picture 79" descr="toshiba_satellite_5105">
            <a:extLst>
              <a:ext uri="{FF2B5EF4-FFF2-40B4-BE49-F238E27FC236}">
                <a16:creationId xmlns:a16="http://schemas.microsoft.com/office/drawing/2014/main" id="{0D3B487B-4718-4A1E-A0B4-BEA417F6B5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78875" y="1094216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16" name="Text Box 80">
            <a:extLst>
              <a:ext uri="{FF2B5EF4-FFF2-40B4-BE49-F238E27FC236}">
                <a16:creationId xmlns:a16="http://schemas.microsoft.com/office/drawing/2014/main" id="{1A9912CA-A8E7-4AFB-B418-90AD72F62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012038" y="1120854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10317" name="Text Box 81">
            <a:extLst>
              <a:ext uri="{FF2B5EF4-FFF2-40B4-BE49-F238E27FC236}">
                <a16:creationId xmlns:a16="http://schemas.microsoft.com/office/drawing/2014/main" id="{B1F298BE-BC58-460B-B44F-00066FA3FDF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236000" y="1077658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10318" name="Text Box 82">
            <a:extLst>
              <a:ext uri="{FF2B5EF4-FFF2-40B4-BE49-F238E27FC236}">
                <a16:creationId xmlns:a16="http://schemas.microsoft.com/office/drawing/2014/main" id="{586A66AB-040B-43B1-84D1-4AFA4AB694B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115725" y="1081341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10319" name="Text Box 83">
            <a:extLst>
              <a:ext uri="{FF2B5EF4-FFF2-40B4-BE49-F238E27FC236}">
                <a16:creationId xmlns:a16="http://schemas.microsoft.com/office/drawing/2014/main" id="{88D53AE1-04E6-451D-82EB-D1F1FE516D1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851450" y="1091692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10320" name="Text Box 84">
            <a:extLst>
              <a:ext uri="{FF2B5EF4-FFF2-40B4-BE49-F238E27FC236}">
                <a16:creationId xmlns:a16="http://schemas.microsoft.com/office/drawing/2014/main" id="{3CDEE82A-9120-4993-9F27-1647FC67A7F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59513" y="1083770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10321" name="Line 85">
            <a:extLst>
              <a:ext uri="{FF2B5EF4-FFF2-40B4-BE49-F238E27FC236}">
                <a16:creationId xmlns:a16="http://schemas.microsoft.com/office/drawing/2014/main" id="{00D3E774-AC87-45DB-A959-D45619DC21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036225" y="1087374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10322" name="Picture 86" descr="j0214984[1]">
            <a:extLst>
              <a:ext uri="{FF2B5EF4-FFF2-40B4-BE49-F238E27FC236}">
                <a16:creationId xmlns:a16="http://schemas.microsoft.com/office/drawing/2014/main" id="{39525D52-5878-418F-8710-F74EB9E834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43500" y="1077658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3" name="Line 87">
            <a:extLst>
              <a:ext uri="{FF2B5EF4-FFF2-40B4-BE49-F238E27FC236}">
                <a16:creationId xmlns:a16="http://schemas.microsoft.com/office/drawing/2014/main" id="{AAAA02A8-4155-46A6-BD84-8C250CD4825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535663" y="1085580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324" name="Text Box 88">
            <a:extLst>
              <a:ext uri="{FF2B5EF4-FFF2-40B4-BE49-F238E27FC236}">
                <a16:creationId xmlns:a16="http://schemas.microsoft.com/office/drawing/2014/main" id="{20A18C04-F622-43F8-B9EB-3342C22444F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11925" y="1099264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10325" name="Text Box 89">
            <a:extLst>
              <a:ext uri="{FF2B5EF4-FFF2-40B4-BE49-F238E27FC236}">
                <a16:creationId xmlns:a16="http://schemas.microsoft.com/office/drawing/2014/main" id="{06836268-801A-4140-9526-668823AE3EE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07663" y="1098184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326" name="Text Box 90">
            <a:extLst>
              <a:ext uri="{FF2B5EF4-FFF2-40B4-BE49-F238E27FC236}">
                <a16:creationId xmlns:a16="http://schemas.microsoft.com/office/drawing/2014/main" id="{8FC20B7C-9BAE-461A-8F93-927815873B9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144175" y="1105011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327" name="Text Box 91">
            <a:extLst>
              <a:ext uri="{FF2B5EF4-FFF2-40B4-BE49-F238E27FC236}">
                <a16:creationId xmlns:a16="http://schemas.microsoft.com/office/drawing/2014/main" id="{7B9C00F6-3F3B-4E95-A9EA-0002437C49B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84038" y="111617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10328" name="Text Box 92">
            <a:extLst>
              <a:ext uri="{FF2B5EF4-FFF2-40B4-BE49-F238E27FC236}">
                <a16:creationId xmlns:a16="http://schemas.microsoft.com/office/drawing/2014/main" id="{1E0E207E-CEBB-4A9C-BD1A-C81968BF1D7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706988" y="1114377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10329" name="Line 93">
            <a:extLst>
              <a:ext uri="{FF2B5EF4-FFF2-40B4-BE49-F238E27FC236}">
                <a16:creationId xmlns:a16="http://schemas.microsoft.com/office/drawing/2014/main" id="{263E3999-BDF8-4A7A-8A5C-48430827F1B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071150" y="1111853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330" name="Line 94">
            <a:extLst>
              <a:ext uri="{FF2B5EF4-FFF2-40B4-BE49-F238E27FC236}">
                <a16:creationId xmlns:a16="http://schemas.microsoft.com/office/drawing/2014/main" id="{0AE3A2DC-1C80-4272-98D0-ADF71C29F2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796138" y="1111853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331" name="Text Box 95">
            <a:extLst>
              <a:ext uri="{FF2B5EF4-FFF2-40B4-BE49-F238E27FC236}">
                <a16:creationId xmlns:a16="http://schemas.microsoft.com/office/drawing/2014/main" id="{31F2088F-EB3C-4E5D-8AB4-16B8E75917F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227938" y="1114377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10332" name="Text Box 96">
            <a:extLst>
              <a:ext uri="{FF2B5EF4-FFF2-40B4-BE49-F238E27FC236}">
                <a16:creationId xmlns:a16="http://schemas.microsoft.com/office/drawing/2014/main" id="{CC50BC00-814C-48C9-B23B-5555065960D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715050" y="1075023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10333" name="Text Box 97">
            <a:extLst>
              <a:ext uri="{FF2B5EF4-FFF2-40B4-BE49-F238E27FC236}">
                <a16:creationId xmlns:a16="http://schemas.microsoft.com/office/drawing/2014/main" id="{8077179E-CEA4-47D7-82C8-5D4D5FD9EEE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063088" y="1114012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10334" name="Rectangle 98">
            <a:extLst>
              <a:ext uri="{FF2B5EF4-FFF2-40B4-BE49-F238E27FC236}">
                <a16:creationId xmlns:a16="http://schemas.microsoft.com/office/drawing/2014/main" id="{0BF6BC6F-03BF-41B9-926E-0E28D6F3CFB7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7796013" y="1077071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335" name="Rectangle 99">
            <a:extLst>
              <a:ext uri="{FF2B5EF4-FFF2-40B4-BE49-F238E27FC236}">
                <a16:creationId xmlns:a16="http://schemas.microsoft.com/office/drawing/2014/main" id="{119ACD0D-DEDC-4E9D-A199-51DB6439E49E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341863" y="1090406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336" name="Text Box 100">
            <a:extLst>
              <a:ext uri="{FF2B5EF4-FFF2-40B4-BE49-F238E27FC236}">
                <a16:creationId xmlns:a16="http://schemas.microsoft.com/office/drawing/2014/main" id="{FB16A386-5159-4413-A685-D5D5D7CF961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128050" y="1087008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10337" name="Text Box 101">
            <a:extLst>
              <a:ext uri="{FF2B5EF4-FFF2-40B4-BE49-F238E27FC236}">
                <a16:creationId xmlns:a16="http://schemas.microsoft.com/office/drawing/2014/main" id="{ED3BF147-F65D-4E2A-A380-A94A08A0EC9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64225" y="1132014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10338" name="Picture 102" descr="toshiba_satellite_5105">
            <a:extLst>
              <a:ext uri="{FF2B5EF4-FFF2-40B4-BE49-F238E27FC236}">
                <a16:creationId xmlns:a16="http://schemas.microsoft.com/office/drawing/2014/main" id="{519AB3F3-E59A-4F95-B752-700838AEF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94775" y="1096375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9" name="Text Box 103">
            <a:extLst>
              <a:ext uri="{FF2B5EF4-FFF2-40B4-BE49-F238E27FC236}">
                <a16:creationId xmlns:a16="http://schemas.microsoft.com/office/drawing/2014/main" id="{A037935B-96D9-4B75-A84E-A33FF497D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7938" y="1123013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10340" name="Text Box 104">
            <a:extLst>
              <a:ext uri="{FF2B5EF4-FFF2-40B4-BE49-F238E27FC236}">
                <a16:creationId xmlns:a16="http://schemas.microsoft.com/office/drawing/2014/main" id="{851CE283-4257-462F-B090-4F6433296F4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451900" y="1079817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10341" name="Text Box 105">
            <a:extLst>
              <a:ext uri="{FF2B5EF4-FFF2-40B4-BE49-F238E27FC236}">
                <a16:creationId xmlns:a16="http://schemas.microsoft.com/office/drawing/2014/main" id="{522F03C4-D58E-43BE-8FD2-D7A463DF8E2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331625" y="1083500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10342" name="Text Box 106">
            <a:extLst>
              <a:ext uri="{FF2B5EF4-FFF2-40B4-BE49-F238E27FC236}">
                <a16:creationId xmlns:a16="http://schemas.microsoft.com/office/drawing/2014/main" id="{C28D1B55-1021-4740-A387-918CCFB58C04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067350" y="1093851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10343" name="Text Box 107">
            <a:extLst>
              <a:ext uri="{FF2B5EF4-FFF2-40B4-BE49-F238E27FC236}">
                <a16:creationId xmlns:a16="http://schemas.microsoft.com/office/drawing/2014/main" id="{95B9A70B-EB23-42DB-9437-468A4608BD1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075413" y="1085929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10344" name="Line 108">
            <a:extLst>
              <a:ext uri="{FF2B5EF4-FFF2-40B4-BE49-F238E27FC236}">
                <a16:creationId xmlns:a16="http://schemas.microsoft.com/office/drawing/2014/main" id="{ED8F45E8-E878-4467-A3F5-E92D7A6F61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252125" y="1089533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10345" name="Picture 109" descr="j0214984[1]">
            <a:extLst>
              <a:ext uri="{FF2B5EF4-FFF2-40B4-BE49-F238E27FC236}">
                <a16:creationId xmlns:a16="http://schemas.microsoft.com/office/drawing/2014/main" id="{2BF54F69-DBDB-456A-82F5-1C342B327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9400" y="1079817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6" name="Line 110">
            <a:extLst>
              <a:ext uri="{FF2B5EF4-FFF2-40B4-BE49-F238E27FC236}">
                <a16:creationId xmlns:a16="http://schemas.microsoft.com/office/drawing/2014/main" id="{78DB4579-AD56-464E-B2AF-E54D209E326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751563" y="1087739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347" name="Text Box 111">
            <a:extLst>
              <a:ext uri="{FF2B5EF4-FFF2-40B4-BE49-F238E27FC236}">
                <a16:creationId xmlns:a16="http://schemas.microsoft.com/office/drawing/2014/main" id="{C10383D4-B8BA-463D-9772-1E8AAB8EC09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27825" y="1101423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10348" name="Text Box 112">
            <a:extLst>
              <a:ext uri="{FF2B5EF4-FFF2-40B4-BE49-F238E27FC236}">
                <a16:creationId xmlns:a16="http://schemas.microsoft.com/office/drawing/2014/main" id="{ABD2EC90-9448-4E7F-9691-6D30A2D3892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23563" y="1100343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349" name="Text Box 113">
            <a:extLst>
              <a:ext uri="{FF2B5EF4-FFF2-40B4-BE49-F238E27FC236}">
                <a16:creationId xmlns:a16="http://schemas.microsoft.com/office/drawing/2014/main" id="{71D9B493-0F91-4388-9BA3-7FA98B9877C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360075" y="1107170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350" name="Text Box 114">
            <a:extLst>
              <a:ext uri="{FF2B5EF4-FFF2-40B4-BE49-F238E27FC236}">
                <a16:creationId xmlns:a16="http://schemas.microsoft.com/office/drawing/2014/main" id="{A7ED25AE-7034-4C30-B785-7BCE803082F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99938" y="111833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10351" name="Text Box 115">
            <a:extLst>
              <a:ext uri="{FF2B5EF4-FFF2-40B4-BE49-F238E27FC236}">
                <a16:creationId xmlns:a16="http://schemas.microsoft.com/office/drawing/2014/main" id="{5840025F-9984-4968-B737-309185F8EB4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6922888" y="1116536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10352" name="Line 116">
            <a:extLst>
              <a:ext uri="{FF2B5EF4-FFF2-40B4-BE49-F238E27FC236}">
                <a16:creationId xmlns:a16="http://schemas.microsoft.com/office/drawing/2014/main" id="{7B27D9D9-73E0-46A1-B6C8-E328EEF1984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287050" y="1114012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353" name="Line 117">
            <a:extLst>
              <a:ext uri="{FF2B5EF4-FFF2-40B4-BE49-F238E27FC236}">
                <a16:creationId xmlns:a16="http://schemas.microsoft.com/office/drawing/2014/main" id="{A9B0CCFA-6C46-4183-80C1-859861155F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012038" y="1114012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354" name="Text Box 118">
            <a:extLst>
              <a:ext uri="{FF2B5EF4-FFF2-40B4-BE49-F238E27FC236}">
                <a16:creationId xmlns:a16="http://schemas.microsoft.com/office/drawing/2014/main" id="{72404749-0A0B-4EC2-B468-47427D9CE54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443838" y="1116536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10355" name="Text Box 119">
            <a:extLst>
              <a:ext uri="{FF2B5EF4-FFF2-40B4-BE49-F238E27FC236}">
                <a16:creationId xmlns:a16="http://schemas.microsoft.com/office/drawing/2014/main" id="{282ED0DA-4CE5-4040-B2BB-839F76B4DF9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930950" y="1077182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10356" name="Text Box 120">
            <a:extLst>
              <a:ext uri="{FF2B5EF4-FFF2-40B4-BE49-F238E27FC236}">
                <a16:creationId xmlns:a16="http://schemas.microsoft.com/office/drawing/2014/main" id="{FD42A34A-85C5-400A-A12E-0C73D7CC2EE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278988" y="1116171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10357" name="Rectangle 121">
            <a:extLst>
              <a:ext uri="{FF2B5EF4-FFF2-40B4-BE49-F238E27FC236}">
                <a16:creationId xmlns:a16="http://schemas.microsoft.com/office/drawing/2014/main" id="{2AF3176F-0C67-4EA2-9C93-341E84390D93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011913" y="1079230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358" name="Rectangle 122">
            <a:extLst>
              <a:ext uri="{FF2B5EF4-FFF2-40B4-BE49-F238E27FC236}">
                <a16:creationId xmlns:a16="http://schemas.microsoft.com/office/drawing/2014/main" id="{366513FE-87A5-429A-8305-1EEDD39CBA07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557763" y="1092565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359" name="Text Box 123">
            <a:extLst>
              <a:ext uri="{FF2B5EF4-FFF2-40B4-BE49-F238E27FC236}">
                <a16:creationId xmlns:a16="http://schemas.microsoft.com/office/drawing/2014/main" id="{31B14CD9-DC2C-484C-A924-AE9D6BE1353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343950" y="1089167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10360" name="Text Box 124">
            <a:extLst>
              <a:ext uri="{FF2B5EF4-FFF2-40B4-BE49-F238E27FC236}">
                <a16:creationId xmlns:a16="http://schemas.microsoft.com/office/drawing/2014/main" id="{05335C1C-A454-4E4E-BFF1-0F7EC555871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680125" y="1134173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10361" name="Picture 125" descr="toshiba_satellite_5105">
            <a:extLst>
              <a:ext uri="{FF2B5EF4-FFF2-40B4-BE49-F238E27FC236}">
                <a16:creationId xmlns:a16="http://schemas.microsoft.com/office/drawing/2014/main" id="{1C5EC63C-274F-42CF-B929-65E712FDC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10675" y="1098534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62" name="Text Box 126">
            <a:extLst>
              <a:ext uri="{FF2B5EF4-FFF2-40B4-BE49-F238E27FC236}">
                <a16:creationId xmlns:a16="http://schemas.microsoft.com/office/drawing/2014/main" id="{D1C948BD-1546-4094-9B0B-517FB54CA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443838" y="1125172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10363" name="Text Box 127">
            <a:extLst>
              <a:ext uri="{FF2B5EF4-FFF2-40B4-BE49-F238E27FC236}">
                <a16:creationId xmlns:a16="http://schemas.microsoft.com/office/drawing/2014/main" id="{74632121-63BD-4CAD-AB9E-7C8ABDFEE8A9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667800" y="1081976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10364" name="Text Box 128">
            <a:extLst>
              <a:ext uri="{FF2B5EF4-FFF2-40B4-BE49-F238E27FC236}">
                <a16:creationId xmlns:a16="http://schemas.microsoft.com/office/drawing/2014/main" id="{8F436850-4575-438A-8C25-DCA4ED4C6A3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547525" y="1085659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10365" name="Text Box 129">
            <a:extLst>
              <a:ext uri="{FF2B5EF4-FFF2-40B4-BE49-F238E27FC236}">
                <a16:creationId xmlns:a16="http://schemas.microsoft.com/office/drawing/2014/main" id="{B53495C0-3D16-40B9-BC72-AE49D04B377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283250" y="1096010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10366" name="Text Box 130">
            <a:extLst>
              <a:ext uri="{FF2B5EF4-FFF2-40B4-BE49-F238E27FC236}">
                <a16:creationId xmlns:a16="http://schemas.microsoft.com/office/drawing/2014/main" id="{D62DEC79-B546-4AD2-ACFE-876FD9B25CA3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291313" y="1088088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10367" name="Line 131">
            <a:extLst>
              <a:ext uri="{FF2B5EF4-FFF2-40B4-BE49-F238E27FC236}">
                <a16:creationId xmlns:a16="http://schemas.microsoft.com/office/drawing/2014/main" id="{99B8EC2C-48B9-415C-A942-C2FE38F8A4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468025" y="1091692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10368" name="Picture 132" descr="j0214984[1]">
            <a:extLst>
              <a:ext uri="{FF2B5EF4-FFF2-40B4-BE49-F238E27FC236}">
                <a16:creationId xmlns:a16="http://schemas.microsoft.com/office/drawing/2014/main" id="{1B295C63-55BB-45D7-A756-C7C0C70F6F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75300" y="1081976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9" name="Line 133">
            <a:extLst>
              <a:ext uri="{FF2B5EF4-FFF2-40B4-BE49-F238E27FC236}">
                <a16:creationId xmlns:a16="http://schemas.microsoft.com/office/drawing/2014/main" id="{FBD70205-9FBB-42C8-BBEC-1BB715A2486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7967463" y="1089898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370" name="Text Box 134">
            <a:extLst>
              <a:ext uri="{FF2B5EF4-FFF2-40B4-BE49-F238E27FC236}">
                <a16:creationId xmlns:a16="http://schemas.microsoft.com/office/drawing/2014/main" id="{2C39EA19-1007-410B-BD81-3C3F9EBCBE8A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43725" y="1103582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10371" name="Text Box 135">
            <a:extLst>
              <a:ext uri="{FF2B5EF4-FFF2-40B4-BE49-F238E27FC236}">
                <a16:creationId xmlns:a16="http://schemas.microsoft.com/office/drawing/2014/main" id="{DF64AB66-175C-41DC-ADCB-8E77DB51BD5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39463" y="1102502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372" name="Text Box 136">
            <a:extLst>
              <a:ext uri="{FF2B5EF4-FFF2-40B4-BE49-F238E27FC236}">
                <a16:creationId xmlns:a16="http://schemas.microsoft.com/office/drawing/2014/main" id="{4F8661CB-D047-47B8-BE5F-42B8E187B25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575975" y="1109329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373" name="Text Box 137">
            <a:extLst>
              <a:ext uri="{FF2B5EF4-FFF2-40B4-BE49-F238E27FC236}">
                <a16:creationId xmlns:a16="http://schemas.microsoft.com/office/drawing/2014/main" id="{771FBB46-B7B9-4761-B3AA-7195A96F21E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015838" y="1120489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10374" name="Text Box 138">
            <a:extLst>
              <a:ext uri="{FF2B5EF4-FFF2-40B4-BE49-F238E27FC236}">
                <a16:creationId xmlns:a16="http://schemas.microsoft.com/office/drawing/2014/main" id="{65B39C6C-9DE5-4ED7-A540-B20E86386C11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138788" y="1118695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10375" name="Line 139">
            <a:extLst>
              <a:ext uri="{FF2B5EF4-FFF2-40B4-BE49-F238E27FC236}">
                <a16:creationId xmlns:a16="http://schemas.microsoft.com/office/drawing/2014/main" id="{00681608-5821-4292-A757-BD62C9AC46C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502950" y="1116171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376" name="Line 140">
            <a:extLst>
              <a:ext uri="{FF2B5EF4-FFF2-40B4-BE49-F238E27FC236}">
                <a16:creationId xmlns:a16="http://schemas.microsoft.com/office/drawing/2014/main" id="{9CF2ED30-5462-47B1-AE7E-9E4DD02B42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227938" y="1116171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377" name="Text Box 141">
            <a:extLst>
              <a:ext uri="{FF2B5EF4-FFF2-40B4-BE49-F238E27FC236}">
                <a16:creationId xmlns:a16="http://schemas.microsoft.com/office/drawing/2014/main" id="{CA81DACD-A024-465D-80A0-247BCA5176F2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659738" y="1118695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10378" name="Text Box 142">
            <a:extLst>
              <a:ext uri="{FF2B5EF4-FFF2-40B4-BE49-F238E27FC236}">
                <a16:creationId xmlns:a16="http://schemas.microsoft.com/office/drawing/2014/main" id="{0CDF3BF3-F62B-48A5-94F6-D2C9FA89A4CB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146850" y="1079341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10379" name="Text Box 143">
            <a:extLst>
              <a:ext uri="{FF2B5EF4-FFF2-40B4-BE49-F238E27FC236}">
                <a16:creationId xmlns:a16="http://schemas.microsoft.com/office/drawing/2014/main" id="{84696158-16B7-41F8-8E98-F017EE28D47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494888" y="1118330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10380" name="Rectangle 144">
            <a:extLst>
              <a:ext uri="{FF2B5EF4-FFF2-40B4-BE49-F238E27FC236}">
                <a16:creationId xmlns:a16="http://schemas.microsoft.com/office/drawing/2014/main" id="{D12AA258-378B-452C-91E8-DF6D35F919F6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8227813" y="108138913"/>
            <a:ext cx="7953375" cy="177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381" name="Rectangle 145">
            <a:extLst>
              <a:ext uri="{FF2B5EF4-FFF2-40B4-BE49-F238E27FC236}">
                <a16:creationId xmlns:a16="http://schemas.microsoft.com/office/drawing/2014/main" id="{5037879A-8571-40B3-96DA-E933127E9B81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06773663" y="109472413"/>
            <a:ext cx="193675" cy="5335587"/>
          </a:xfrm>
          <a:prstGeom prst="rect">
            <a:avLst/>
          </a:prstGeom>
          <a:solidFill>
            <a:srgbClr val="66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_tradnl" altLang="es-ES"/>
          </a:p>
        </p:txBody>
      </p:sp>
      <p:sp>
        <p:nvSpPr>
          <p:cNvPr id="10382" name="Text Box 146">
            <a:extLst>
              <a:ext uri="{FF2B5EF4-FFF2-40B4-BE49-F238E27FC236}">
                <a16:creationId xmlns:a16="http://schemas.microsoft.com/office/drawing/2014/main" id="{3981B885-C743-418C-AC66-498AF6F7811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559850" y="109132688"/>
            <a:ext cx="2698750" cy="79216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500">
                <a:solidFill>
                  <a:srgbClr val="FFFFFF"/>
                </a:solidFill>
                <a:latin typeface="Bodoni MT Black" panose="02070A03080606020203" pitchFamily="18" charset="0"/>
              </a:rPr>
              <a:t>Procesadores de textos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Word</a:t>
            </a:r>
          </a:p>
          <a:p>
            <a:pPr algn="ctr" eaLnBrk="1" hangingPunct="1"/>
            <a:r>
              <a:rPr lang="es-ES" altLang="es-ES" sz="1500">
                <a:solidFill>
                  <a:srgbClr val="9999FF"/>
                </a:solidFill>
                <a:latin typeface="Bodoni MT Black" panose="02070A03080606020203" pitchFamily="18" charset="0"/>
              </a:rPr>
              <a:t>Adobe Acrobat (.pdf)</a:t>
            </a:r>
            <a:endParaRPr lang="es-ES" altLang="es-ES"/>
          </a:p>
        </p:txBody>
      </p:sp>
      <p:sp>
        <p:nvSpPr>
          <p:cNvPr id="10383" name="Text Box 147">
            <a:extLst>
              <a:ext uri="{FF2B5EF4-FFF2-40B4-BE49-F238E27FC236}">
                <a16:creationId xmlns:a16="http://schemas.microsoft.com/office/drawing/2014/main" id="{67E80A0D-2958-4B90-921B-2A900A676F2E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896025" y="113633250"/>
            <a:ext cx="7950200" cy="9779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00"/>
              </a:spcAft>
            </a:pPr>
            <a:r>
              <a:rPr lang="es-ES" altLang="es-ES" sz="3600">
                <a:solidFill>
                  <a:srgbClr val="FFFFFF"/>
                </a:solidFill>
                <a:latin typeface="Broadway" panose="04040905080B02020502" pitchFamily="82" charset="0"/>
              </a:rPr>
              <a:t>EL PUPITRE DEL FILÓLOGO</a:t>
            </a:r>
          </a:p>
          <a:p>
            <a:pPr algn="ctr" eaLnBrk="1" hangingPunct="1">
              <a:spcAft>
                <a:spcPts val="700"/>
              </a:spcAft>
            </a:pPr>
            <a:r>
              <a:rPr lang="es-ES" altLang="es-ES" sz="1400">
                <a:solidFill>
                  <a:srgbClr val="FFFFFF"/>
                </a:solidFill>
                <a:latin typeface="Berlin Sans FB Demi" panose="020E0802020502020306" pitchFamily="34" charset="0"/>
              </a:rPr>
              <a:t>WORKSTATION</a:t>
            </a:r>
            <a:endParaRPr lang="es-ES" altLang="es-ES"/>
          </a:p>
        </p:txBody>
      </p:sp>
      <p:pic>
        <p:nvPicPr>
          <p:cNvPr id="10384" name="Picture 148" descr="toshiba_satellite_5105">
            <a:extLst>
              <a:ext uri="{FF2B5EF4-FFF2-40B4-BE49-F238E27FC236}">
                <a16:creationId xmlns:a16="http://schemas.microsoft.com/office/drawing/2014/main" id="{99D3089A-12A1-4693-A2D8-57D9B2ABDB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26575" y="110069313"/>
            <a:ext cx="1695450" cy="1895475"/>
          </a:xfrm>
          <a:prstGeom prst="rect">
            <a:avLst/>
          </a:prstGeom>
          <a:noFill/>
          <a:ln w="47625" algn="in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85" name="Text Box 149">
            <a:extLst>
              <a:ext uri="{FF2B5EF4-FFF2-40B4-BE49-F238E27FC236}">
                <a16:creationId xmlns:a16="http://schemas.microsoft.com/office/drawing/2014/main" id="{2DF0925F-99BE-49F9-83D7-1622E6921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59738" y="112733138"/>
            <a:ext cx="4356100" cy="866775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1.5. Instrumentos para el comentario.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Internet.</a:t>
            </a:r>
          </a:p>
          <a:p>
            <a:pPr lvl="1" eaLnBrk="1" hangingPunct="1"/>
            <a:r>
              <a:rPr lang="es-ES_tradnl" altLang="es-ES" sz="1200" b="1">
                <a:solidFill>
                  <a:srgbClr val="FFFFFF"/>
                </a:solidFill>
                <a:latin typeface="Times New Roman" panose="02020603050405020304" pitchFamily="18" charset="0"/>
              </a:rPr>
              <a:t>Programas informáticos: procesadores de texto, bases de datos, programas de concordancias</a:t>
            </a:r>
            <a:r>
              <a:rPr lang="es-ES_tradnl" altLang="es-ES" sz="1200" b="1">
                <a:solidFill>
                  <a:srgbClr val="000080"/>
                </a:solidFill>
                <a:latin typeface="Times New Roman" panose="02020603050405020304" pitchFamily="18" charset="0"/>
              </a:rPr>
              <a:t>…</a:t>
            </a:r>
            <a:endParaRPr lang="es-ES" altLang="es-ES"/>
          </a:p>
        </p:txBody>
      </p:sp>
      <p:sp>
        <p:nvSpPr>
          <p:cNvPr id="10386" name="Text Box 150">
            <a:extLst>
              <a:ext uri="{FF2B5EF4-FFF2-40B4-BE49-F238E27FC236}">
                <a16:creationId xmlns:a16="http://schemas.microsoft.com/office/drawing/2014/main" id="{4265D3DE-BE59-4846-A9C8-EC8C4C00DB7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0883700" y="108413550"/>
            <a:ext cx="2159000" cy="6477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900">
                <a:solidFill>
                  <a:srgbClr val="FFFFFF"/>
                </a:solidFill>
                <a:latin typeface="Bodoni MT Black" panose="02070A03080606020203" pitchFamily="18" charset="0"/>
              </a:rPr>
              <a:t>Bases de datos</a:t>
            </a:r>
          </a:p>
          <a:p>
            <a:pPr algn="ctr" eaLnBrk="1" hangingPunct="1"/>
            <a:r>
              <a:rPr lang="es-ES" altLang="es-ES" sz="1900">
                <a:solidFill>
                  <a:srgbClr val="9999FF"/>
                </a:solidFill>
                <a:latin typeface="Bodoni MT Black" panose="02070A03080606020203" pitchFamily="18" charset="0"/>
              </a:rPr>
              <a:t>Filemaker</a:t>
            </a:r>
            <a:endParaRPr lang="es-ES" altLang="es-ES"/>
          </a:p>
        </p:txBody>
      </p:sp>
      <p:sp>
        <p:nvSpPr>
          <p:cNvPr id="10387" name="Text Box 151">
            <a:extLst>
              <a:ext uri="{FF2B5EF4-FFF2-40B4-BE49-F238E27FC236}">
                <a16:creationId xmlns:a16="http://schemas.microsoft.com/office/drawing/2014/main" id="{6E5DC174-EC88-421B-8417-086592405AB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3763425" y="108781850"/>
            <a:ext cx="2116138" cy="639763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>
                <a:solidFill>
                  <a:srgbClr val="FFFFFF"/>
                </a:solidFill>
                <a:latin typeface="Bodoni MT Black" panose="02070A03080606020203" pitchFamily="18" charset="0"/>
              </a:rPr>
              <a:t>Presentaciones</a:t>
            </a:r>
          </a:p>
          <a:p>
            <a:pPr algn="ctr" eaLnBrk="1" hangingPunct="1"/>
            <a:r>
              <a:rPr lang="es-ES" altLang="es-ES">
                <a:solidFill>
                  <a:srgbClr val="9999FF"/>
                </a:solidFill>
                <a:latin typeface="Bodoni MT Black" panose="02070A03080606020203" pitchFamily="18" charset="0"/>
              </a:rPr>
              <a:t>PowerPoint</a:t>
            </a:r>
            <a:endParaRPr lang="es-ES" altLang="es-ES"/>
          </a:p>
        </p:txBody>
      </p:sp>
      <p:sp>
        <p:nvSpPr>
          <p:cNvPr id="10388" name="Text Box 152">
            <a:extLst>
              <a:ext uri="{FF2B5EF4-FFF2-40B4-BE49-F238E27FC236}">
                <a16:creationId xmlns:a16="http://schemas.microsoft.com/office/drawing/2014/main" id="{B7F3B215-1929-42AA-B506-A463C4E0818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499150" y="109816900"/>
            <a:ext cx="1763713" cy="6127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Navegador</a:t>
            </a:r>
          </a:p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Internet</a:t>
            </a:r>
            <a:endParaRPr lang="es-ES" altLang="es-ES"/>
          </a:p>
        </p:txBody>
      </p:sp>
      <p:sp>
        <p:nvSpPr>
          <p:cNvPr id="10389" name="Text Box 153">
            <a:extLst>
              <a:ext uri="{FF2B5EF4-FFF2-40B4-BE49-F238E27FC236}">
                <a16:creationId xmlns:a16="http://schemas.microsoft.com/office/drawing/2014/main" id="{7D220E75-C750-4334-8749-FEB45533B59D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507213" y="109024738"/>
            <a:ext cx="1692275" cy="5048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Buscadores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Google</a:t>
            </a:r>
            <a:endParaRPr lang="es-ES" altLang="es-ES"/>
          </a:p>
        </p:txBody>
      </p:sp>
      <p:sp>
        <p:nvSpPr>
          <p:cNvPr id="10390" name="Line 154">
            <a:extLst>
              <a:ext uri="{FF2B5EF4-FFF2-40B4-BE49-F238E27FC236}">
                <a16:creationId xmlns:a16="http://schemas.microsoft.com/office/drawing/2014/main" id="{79991E9F-E3DD-476F-BA13-B25433D439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683925" y="109385100"/>
            <a:ext cx="3311525" cy="684213"/>
          </a:xfrm>
          <a:prstGeom prst="line">
            <a:avLst/>
          </a:prstGeom>
          <a:noFill/>
          <a:ln w="53975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pic>
        <p:nvPicPr>
          <p:cNvPr id="10391" name="Picture 155" descr="j0214984[1]">
            <a:extLst>
              <a:ext uri="{FF2B5EF4-FFF2-40B4-BE49-F238E27FC236}">
                <a16:creationId xmlns:a16="http://schemas.microsoft.com/office/drawing/2014/main" id="{A85CB92F-22DD-4DBE-B5F6-EC0048F2DA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91200" y="108413550"/>
            <a:ext cx="9144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92" name="Line 156">
            <a:extLst>
              <a:ext uri="{FF2B5EF4-FFF2-40B4-BE49-F238E27FC236}">
                <a16:creationId xmlns:a16="http://schemas.microsoft.com/office/drawing/2014/main" id="{34D1B9EB-E809-4A94-BFAD-74EA6B1B103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8183363" y="109205713"/>
            <a:ext cx="2808287" cy="1800225"/>
          </a:xfrm>
          <a:prstGeom prst="line">
            <a:avLst/>
          </a:prstGeom>
          <a:noFill/>
          <a:ln w="53975" algn="ctr">
            <a:solidFill>
              <a:srgbClr val="A101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393" name="Text Box 157">
            <a:extLst>
              <a:ext uri="{FF2B5EF4-FFF2-40B4-BE49-F238E27FC236}">
                <a16:creationId xmlns:a16="http://schemas.microsoft.com/office/drawing/2014/main" id="{BDF2CE60-E682-4BE9-A286-E94C8C72FDB7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759625" y="110574138"/>
            <a:ext cx="2200275" cy="85407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Libros electrónicos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Adobe Reader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Microsoft Reader</a:t>
            </a:r>
            <a:endParaRPr lang="es-ES" altLang="es-ES"/>
          </a:p>
        </p:txBody>
      </p:sp>
      <p:sp>
        <p:nvSpPr>
          <p:cNvPr id="10394" name="Text Box 158">
            <a:extLst>
              <a:ext uri="{FF2B5EF4-FFF2-40B4-BE49-F238E27FC236}">
                <a16:creationId xmlns:a16="http://schemas.microsoft.com/office/drawing/2014/main" id="{451EC513-AAAE-4197-BD38-9316075FF08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55363" y="110466188"/>
            <a:ext cx="1992312" cy="5572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Diccionarios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395" name="Text Box 159">
            <a:extLst>
              <a:ext uri="{FF2B5EF4-FFF2-40B4-BE49-F238E27FC236}">
                <a16:creationId xmlns:a16="http://schemas.microsoft.com/office/drawing/2014/main" id="{AB6F25F2-3626-4DF9-914A-5287B1979F68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2791875" y="111148813"/>
            <a:ext cx="1992313" cy="558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Enciclopedias</a:t>
            </a:r>
          </a:p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CD / DVD / En línea</a:t>
            </a:r>
            <a:endParaRPr lang="es-ES" altLang="es-ES"/>
          </a:p>
        </p:txBody>
      </p:sp>
      <p:sp>
        <p:nvSpPr>
          <p:cNvPr id="10396" name="Text Box 160">
            <a:extLst>
              <a:ext uri="{FF2B5EF4-FFF2-40B4-BE49-F238E27FC236}">
                <a16:creationId xmlns:a16="http://schemas.microsoft.com/office/drawing/2014/main" id="{9487EA1A-21F6-4FD5-8E95-8806F10EF38C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4231738" y="1122648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300">
                <a:solidFill>
                  <a:srgbClr val="FFFFFF"/>
                </a:solidFill>
                <a:latin typeface="Bodoni MT Black" panose="02070A03080606020203" pitchFamily="18" charset="0"/>
              </a:rPr>
              <a:t>Sonido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Dictado automático</a:t>
            </a:r>
          </a:p>
          <a:p>
            <a:pPr algn="ctr" eaLnBrk="1" hangingPunct="1"/>
            <a:r>
              <a:rPr lang="es-ES" altLang="es-ES" sz="1300">
                <a:solidFill>
                  <a:srgbClr val="9999FF"/>
                </a:solidFill>
                <a:latin typeface="Bodoni MT Black" panose="02070A03080606020203" pitchFamily="18" charset="0"/>
              </a:rPr>
              <a:t>Winamp</a:t>
            </a:r>
            <a:endParaRPr lang="es-ES" altLang="es-ES"/>
          </a:p>
        </p:txBody>
      </p:sp>
      <p:sp>
        <p:nvSpPr>
          <p:cNvPr id="10397" name="Text Box 161">
            <a:extLst>
              <a:ext uri="{FF2B5EF4-FFF2-40B4-BE49-F238E27FC236}">
                <a16:creationId xmlns:a16="http://schemas.microsoft.com/office/drawing/2014/main" id="{E90E3E14-26A6-43B3-914F-07AA4AD88F2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7354688" y="112085438"/>
            <a:ext cx="2089150" cy="900112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700">
                <a:solidFill>
                  <a:srgbClr val="FFFFFF"/>
                </a:solidFill>
                <a:latin typeface="Bodoni MT Black" panose="02070A03080606020203" pitchFamily="18" charset="0"/>
              </a:rPr>
              <a:t>IMAGEN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Photoshop</a:t>
            </a:r>
          </a:p>
          <a:p>
            <a:pPr algn="ctr" eaLnBrk="1" hangingPunct="1"/>
            <a:r>
              <a:rPr lang="es-ES" altLang="es-ES" sz="1700">
                <a:solidFill>
                  <a:srgbClr val="9999FF"/>
                </a:solidFill>
                <a:latin typeface="Bodoni MT Black" panose="02070A03080606020203" pitchFamily="18" charset="0"/>
              </a:rPr>
              <a:t>Snagtit</a:t>
            </a:r>
            <a:endParaRPr lang="es-ES" altLang="es-ES"/>
          </a:p>
        </p:txBody>
      </p:sp>
      <p:sp>
        <p:nvSpPr>
          <p:cNvPr id="10398" name="Line 162">
            <a:extLst>
              <a:ext uri="{FF2B5EF4-FFF2-40B4-BE49-F238E27FC236}">
                <a16:creationId xmlns:a16="http://schemas.microsoft.com/office/drawing/2014/main" id="{2DE929B2-B7F4-45CB-B935-04D0BC1C8B3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718850" y="111833025"/>
            <a:ext cx="1620838" cy="396875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399" name="Line 163">
            <a:extLst>
              <a:ext uri="{FF2B5EF4-FFF2-40B4-BE49-F238E27FC236}">
                <a16:creationId xmlns:a16="http://schemas.microsoft.com/office/drawing/2014/main" id="{BDA1D604-ACA9-4D52-9A3C-8E65C479CE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9443838" y="111833025"/>
            <a:ext cx="1582737" cy="431800"/>
          </a:xfrm>
          <a:prstGeom prst="line">
            <a:avLst/>
          </a:prstGeom>
          <a:noFill/>
          <a:ln w="53975" algn="ctr">
            <a:solidFill>
              <a:srgbClr val="CC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10400" name="Text Box 164">
            <a:extLst>
              <a:ext uri="{FF2B5EF4-FFF2-40B4-BE49-F238E27FC236}">
                <a16:creationId xmlns:a16="http://schemas.microsoft.com/office/drawing/2014/main" id="{159005CB-20E8-4005-B381-654F19FCABA0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9875638" y="112085438"/>
            <a:ext cx="1727200" cy="431800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OCR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Omnipage</a:t>
            </a:r>
          </a:p>
          <a:p>
            <a:pPr eaLnBrk="1" hangingPunct="1"/>
            <a:endParaRPr lang="es-ES" altLang="es-ES"/>
          </a:p>
        </p:txBody>
      </p:sp>
      <p:sp>
        <p:nvSpPr>
          <p:cNvPr id="10401" name="Text Box 165">
            <a:extLst>
              <a:ext uri="{FF2B5EF4-FFF2-40B4-BE49-F238E27FC236}">
                <a16:creationId xmlns:a16="http://schemas.microsoft.com/office/drawing/2014/main" id="{FE839223-D13E-450C-BF3F-6911471DF596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08362750" y="108150025"/>
            <a:ext cx="1736725" cy="720725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400">
                <a:solidFill>
                  <a:srgbClr val="FFFFFF"/>
                </a:solidFill>
                <a:latin typeface="Bodoni MT Black" panose="02070A03080606020203" pitchFamily="18" charset="0"/>
              </a:rPr>
              <a:t>Comunicaciones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Correo electrónico</a:t>
            </a:r>
          </a:p>
          <a:p>
            <a:pPr algn="ctr" eaLnBrk="1" hangingPunct="1"/>
            <a:r>
              <a:rPr lang="es-ES" altLang="es-ES" sz="1400">
                <a:solidFill>
                  <a:srgbClr val="9999FF"/>
                </a:solidFill>
                <a:latin typeface="Bodoni MT Black" panose="02070A03080606020203" pitchFamily="18" charset="0"/>
              </a:rPr>
              <a:t>Chat</a:t>
            </a:r>
            <a:endParaRPr lang="es-ES" altLang="es-ES"/>
          </a:p>
        </p:txBody>
      </p:sp>
      <p:sp>
        <p:nvSpPr>
          <p:cNvPr id="10402" name="Text Box 166">
            <a:extLst>
              <a:ext uri="{FF2B5EF4-FFF2-40B4-BE49-F238E27FC236}">
                <a16:creationId xmlns:a16="http://schemas.microsoft.com/office/drawing/2014/main" id="{A26EF784-C7F9-409F-A7A3-9B679A861C75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111710788" y="112048925"/>
            <a:ext cx="1836737" cy="649288"/>
          </a:xfrm>
          <a:prstGeom prst="rect">
            <a:avLst/>
          </a:prstGeom>
          <a:solidFill>
            <a:srgbClr val="800000"/>
          </a:solidFill>
          <a:ln w="0" algn="in">
            <a:solidFill>
              <a:srgbClr val="000066"/>
            </a:solidFill>
            <a:miter lim="800000"/>
            <a:headEnd/>
            <a:tailEnd/>
          </a:ln>
        </p:spPr>
        <p:txBody>
          <a:bodyPr lIns="36195" tIns="36195" rIns="36195" bIns="36195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200">
                <a:solidFill>
                  <a:srgbClr val="FFFFFF"/>
                </a:solidFill>
                <a:latin typeface="Bodoni MT Black" panose="02070A03080606020203" pitchFamily="18" charset="0"/>
              </a:rPr>
              <a:t>Programa de Concordancias</a:t>
            </a:r>
          </a:p>
          <a:p>
            <a:pPr algn="ctr" eaLnBrk="1" hangingPunct="1"/>
            <a:r>
              <a:rPr lang="es-ES" altLang="es-ES" sz="1200">
                <a:solidFill>
                  <a:srgbClr val="9999FF"/>
                </a:solidFill>
                <a:latin typeface="Bodoni MT Black" panose="02070A03080606020203" pitchFamily="18" charset="0"/>
              </a:rPr>
              <a:t>Concordance</a:t>
            </a:r>
            <a:endParaRPr lang="es-ES" altLang="es-ES"/>
          </a:p>
        </p:txBody>
      </p:sp>
      <p:sp>
        <p:nvSpPr>
          <p:cNvPr id="10403" name="Text Box 168">
            <a:extLst>
              <a:ext uri="{FF2B5EF4-FFF2-40B4-BE49-F238E27FC236}">
                <a16:creationId xmlns:a16="http://schemas.microsoft.com/office/drawing/2014/main" id="{490A22F4-9DA0-403E-8065-B40CF577C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0"/>
            <a:ext cx="7215187" cy="285750"/>
          </a:xfrm>
          <a:prstGeom prst="rect">
            <a:avLst/>
          </a:prstGeom>
          <a:solidFill>
            <a:srgbClr val="000066"/>
          </a:solidFill>
          <a:ln w="9525" algn="in">
            <a:solidFill>
              <a:srgbClr val="800000"/>
            </a:solidFill>
            <a:miter lim="800000"/>
            <a:headEnd/>
            <a:tailEnd/>
          </a:ln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600" b="1">
                <a:solidFill>
                  <a:srgbClr val="3386FF"/>
                </a:solidFill>
              </a:rPr>
              <a:t>LOS CONECTORES EN LA LEXICOGRAFÍA DIDÁCTICA.</a:t>
            </a:r>
          </a:p>
        </p:txBody>
      </p:sp>
      <p:sp>
        <p:nvSpPr>
          <p:cNvPr id="2215" name="Text Box 167">
            <a:extLst>
              <a:ext uri="{FF2B5EF4-FFF2-40B4-BE49-F238E27FC236}">
                <a16:creationId xmlns:a16="http://schemas.microsoft.com/office/drawing/2014/main" id="{2BB1780F-A358-4A8D-B4FB-5A6FCC5A22AF}"/>
              </a:ext>
            </a:extLst>
          </p:cNvPr>
          <p:cNvSpPr txBox="1">
            <a:spLocks noChangeArrowheads="1" noChangeShapeType="1"/>
          </p:cNvSpPr>
          <p:nvPr/>
        </p:nvSpPr>
        <p:spPr bwMode="auto">
          <a:xfrm>
            <a:off x="0" y="0"/>
            <a:ext cx="1143000" cy="6286500"/>
          </a:xfrm>
          <a:prstGeom prst="rect">
            <a:avLst/>
          </a:prstGeom>
          <a:solidFill>
            <a:srgbClr val="000066"/>
          </a:solidFill>
          <a:ln w="15875" algn="in">
            <a:solidFill>
              <a:srgbClr val="800000"/>
            </a:solidFill>
            <a:miter lim="800000"/>
            <a:headEnd/>
            <a:tailEnd/>
          </a:ln>
        </p:spPr>
        <p:txBody>
          <a:bodyPr lIns="36195" tIns="36195" rIns="36195" bIns="36195"/>
          <a:lstStyle/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endParaRPr lang="es-ES" sz="1400" b="1" dirty="0">
              <a:solidFill>
                <a:schemeClr val="bg1"/>
              </a:solidFill>
              <a:latin typeface="Bernard MT Condensed" pitchFamily="18" charset="0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FFFF00"/>
                </a:solidFill>
                <a:latin typeface="+mj-lt"/>
              </a:rPr>
              <a:t>Los conectores en la lexicografía didáctica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José Luis Herrero </a:t>
            </a:r>
            <a:r>
              <a:rPr lang="es-ES" sz="1000" b="1" dirty="0" err="1">
                <a:solidFill>
                  <a:schemeClr val="bg1"/>
                </a:solidFill>
                <a:latin typeface="+mj-lt"/>
              </a:rPr>
              <a:t>Ingelmo</a:t>
            </a:r>
            <a:r>
              <a:rPr lang="es-ES" sz="1000" b="1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joluin@usal.es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  <a:hlinkClick r:id="rId5"/>
              </a:rPr>
              <a:t>http://web.usal.es/joluin</a:t>
            </a: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SEMINARIO 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INTERNACIONAL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chemeClr val="bg1"/>
                </a:solidFill>
                <a:latin typeface="+mj-lt"/>
              </a:rPr>
              <a:t>GRAMÁTICA, SEMÁNTICA, PRAGMÁTICA Y DICCIONARIOS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rgbClr val="C00000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Universidad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Carlos III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23-24 Octubre</a:t>
            </a:r>
          </a:p>
          <a:p>
            <a:pPr algn="ctr">
              <a:spcAft>
                <a:spcPts val="700"/>
              </a:spcAft>
              <a:defRPr/>
            </a:pPr>
            <a:r>
              <a:rPr lang="es-ES" sz="1000" b="1" dirty="0">
                <a:solidFill>
                  <a:srgbClr val="C00000"/>
                </a:solidFill>
                <a:latin typeface="+mj-lt"/>
              </a:rPr>
              <a:t>2008</a:t>
            </a:r>
          </a:p>
          <a:p>
            <a:pPr algn="ctr">
              <a:spcAft>
                <a:spcPts val="700"/>
              </a:spcAft>
              <a:defRPr/>
            </a:pPr>
            <a:endParaRPr lang="es-ES" sz="1000" b="1" dirty="0">
              <a:solidFill>
                <a:schemeClr val="bg1"/>
              </a:solidFill>
              <a:latin typeface="+mj-lt"/>
            </a:endParaRPr>
          </a:p>
          <a:p>
            <a:pPr algn="ctr">
              <a:spcAft>
                <a:spcPts val="700"/>
              </a:spcAft>
              <a:defRPr/>
            </a:pPr>
            <a:r>
              <a:rPr lang="es-ES" b="1" dirty="0">
                <a:solidFill>
                  <a:schemeClr val="bg1"/>
                </a:solidFill>
                <a:latin typeface="Bernard MT Condensed" pitchFamily="18" charset="0"/>
              </a:rPr>
              <a:t> </a:t>
            </a:r>
          </a:p>
          <a:p>
            <a:pPr algn="ctr">
              <a:spcAft>
                <a:spcPts val="700"/>
              </a:spcAft>
              <a:defRPr/>
            </a:pPr>
            <a:endParaRPr lang="es-ES" b="1" dirty="0">
              <a:solidFill>
                <a:schemeClr val="bg1"/>
              </a:solidFill>
              <a:latin typeface="Bernard MT Condensed" pitchFamily="18" charset="0"/>
            </a:endParaRPr>
          </a:p>
        </p:txBody>
      </p:sp>
      <p:pic>
        <p:nvPicPr>
          <p:cNvPr id="4" name="Picture 186">
            <a:extLst>
              <a:ext uri="{FF2B5EF4-FFF2-40B4-BE49-F238E27FC236}">
                <a16:creationId xmlns:a16="http://schemas.microsoft.com/office/drawing/2014/main" id="{56AED3BC-7A10-441A-9AAF-584DFA1FB0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368305"/>
            <a:ext cx="1214414" cy="9182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35" name="Picture 187">
            <a:extLst>
              <a:ext uri="{FF2B5EF4-FFF2-40B4-BE49-F238E27FC236}">
                <a16:creationId xmlns:a16="http://schemas.microsoft.com/office/drawing/2014/main" id="{CFD9DD4C-45B6-4E1F-B35F-80A4F19583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44" y="142852"/>
            <a:ext cx="857231" cy="64291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0407" name="172 Marcador de número de diapositiva">
            <a:extLst>
              <a:ext uri="{FF2B5EF4-FFF2-40B4-BE49-F238E27FC236}">
                <a16:creationId xmlns:a16="http://schemas.microsoft.com/office/drawing/2014/main" id="{B3DC1712-265C-4434-A522-0A32BC70F3A5}"/>
              </a:ext>
            </a:extLst>
          </p:cNvPr>
          <p:cNvSpPr txBox="1">
            <a:spLocks/>
          </p:cNvSpPr>
          <p:nvPr/>
        </p:nvSpPr>
        <p:spPr bwMode="auto">
          <a:xfrm>
            <a:off x="8643938" y="6286500"/>
            <a:ext cx="285750" cy="28575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1D7A">
                <a:alpha val="69019"/>
              </a:srgb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2F7CAC57-E263-40DF-B0FE-D7BA05823820}" type="slidenum">
              <a:rPr lang="es-ES" altLang="es-ES" sz="1400">
                <a:solidFill>
                  <a:srgbClr val="001D7A"/>
                </a:solidFill>
              </a:rPr>
              <a:pPr algn="r" eaLnBrk="1" hangingPunct="1"/>
              <a:t>9</a:t>
            </a:fld>
            <a:endParaRPr lang="es-ES" altLang="es-ES" sz="1400">
              <a:solidFill>
                <a:srgbClr val="001D7A"/>
              </a:solidFill>
            </a:endParaRPr>
          </a:p>
        </p:txBody>
      </p:sp>
      <p:sp>
        <p:nvSpPr>
          <p:cNvPr id="168" name="167 CuadroTexto">
            <a:extLst>
              <a:ext uri="{FF2B5EF4-FFF2-40B4-BE49-F238E27FC236}">
                <a16:creationId xmlns:a16="http://schemas.microsoft.com/office/drawing/2014/main" id="{18EB3EF1-B151-48DA-A945-034FC763F7DD}"/>
              </a:ext>
            </a:extLst>
          </p:cNvPr>
          <p:cNvSpPr txBox="1"/>
          <p:nvPr/>
        </p:nvSpPr>
        <p:spPr>
          <a:xfrm>
            <a:off x="3786188" y="357188"/>
            <a:ext cx="2357437" cy="307975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tabLst>
                <a:tab pos="457200" algn="l"/>
              </a:tabLst>
              <a:defRPr/>
            </a:pPr>
            <a:r>
              <a:rPr lang="es-ES" sz="14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CONCLUSIONES</a:t>
            </a:r>
          </a:p>
        </p:txBody>
      </p:sp>
      <p:sp>
        <p:nvSpPr>
          <p:cNvPr id="169" name="168 CuadroTexto">
            <a:extLst>
              <a:ext uri="{FF2B5EF4-FFF2-40B4-BE49-F238E27FC236}">
                <a16:creationId xmlns:a16="http://schemas.microsoft.com/office/drawing/2014/main" id="{9A06B76F-7F29-4AE3-96D6-14CF62CB343C}"/>
              </a:ext>
            </a:extLst>
          </p:cNvPr>
          <p:cNvSpPr txBox="1"/>
          <p:nvPr/>
        </p:nvSpPr>
        <p:spPr>
          <a:xfrm>
            <a:off x="1500188" y="714375"/>
            <a:ext cx="6929437" cy="2092325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buFontTx/>
              <a:buAutoNum type="arabicPeriod"/>
              <a:tabLst>
                <a:tab pos="457200" algn="l"/>
              </a:tabLst>
              <a:defRPr/>
            </a:pPr>
            <a:r>
              <a:rPr lang="es-ES" sz="13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No es bueno hacer remisiones, sino describir en cada conector.</a:t>
            </a:r>
          </a:p>
          <a:p>
            <a:pPr marL="342900" indent="-342900">
              <a:tabLst>
                <a:tab pos="457200" algn="l"/>
              </a:tabLst>
              <a:defRPr/>
            </a:pPr>
            <a:endParaRPr lang="es-ES" sz="1300" b="1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 marL="342900" indent="-342900">
              <a:buFontTx/>
              <a:buAutoNum type="arabicPeriod" startAt="2"/>
              <a:tabLst>
                <a:tab pos="457200" algn="l"/>
              </a:tabLst>
              <a:defRPr/>
            </a:pPr>
            <a:r>
              <a:rPr lang="es-ES" sz="13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Es necesario hacer referencia a datos de los segmentos sintácticos anteriores o a datos de la situación comunicativa en la que se utiliza el conector.</a:t>
            </a:r>
          </a:p>
          <a:p>
            <a:pPr marL="342900" indent="-342900">
              <a:tabLst>
                <a:tab pos="457200" algn="l"/>
              </a:tabLst>
              <a:defRPr/>
            </a:pPr>
            <a:endParaRPr lang="es-ES" sz="1300" b="1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 marL="342900" indent="-342900">
              <a:buFontTx/>
              <a:buAutoNum type="arabicPeriod" startAt="3"/>
              <a:tabLst>
                <a:tab pos="457200" algn="l"/>
              </a:tabLst>
              <a:defRPr/>
            </a:pPr>
            <a:r>
              <a:rPr lang="es-ES" sz="13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El ejemplo debe ser “amplio” en lo referente al texto; y la descripción de la situación comunicativa debe ser “suficiente” para entender el uso del conector.</a:t>
            </a:r>
          </a:p>
          <a:p>
            <a:pPr marL="342900" indent="-342900">
              <a:buFontTx/>
              <a:buAutoNum type="arabicPeriod" startAt="3"/>
              <a:tabLst>
                <a:tab pos="457200" algn="l"/>
              </a:tabLst>
              <a:defRPr/>
            </a:pPr>
            <a:endParaRPr lang="es-ES" sz="1300" b="1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 marL="342900" indent="-342900">
              <a:buFontTx/>
              <a:buAutoNum type="arabicPeriod" startAt="3"/>
              <a:tabLst>
                <a:tab pos="457200" algn="l"/>
              </a:tabLst>
              <a:defRPr/>
            </a:pPr>
            <a:r>
              <a:rPr lang="es-ES" sz="13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En un diccionario con salida a diferentes lenguas, además de la descripción, se debe aportar (cuando sea viable) el equivalente en la lengua término.</a:t>
            </a:r>
          </a:p>
        </p:txBody>
      </p:sp>
      <p:sp>
        <p:nvSpPr>
          <p:cNvPr id="170" name="169 CuadroTexto">
            <a:extLst>
              <a:ext uri="{FF2B5EF4-FFF2-40B4-BE49-F238E27FC236}">
                <a16:creationId xmlns:a16="http://schemas.microsoft.com/office/drawing/2014/main" id="{6C95A25E-7728-4607-88B9-9B49F0EECEAA}"/>
              </a:ext>
            </a:extLst>
          </p:cNvPr>
          <p:cNvSpPr txBox="1"/>
          <p:nvPr/>
        </p:nvSpPr>
        <p:spPr>
          <a:xfrm>
            <a:off x="1285875" y="4286250"/>
            <a:ext cx="7286625" cy="2292350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es-ES_tradnl" sz="1100" dirty="0">
                <a:solidFill>
                  <a:srgbClr val="FF6600"/>
                </a:solidFill>
              </a:rPr>
              <a:t>Santos, Luis </a:t>
            </a:r>
            <a:r>
              <a:rPr lang="es-ES_tradnl" sz="1100" dirty="0"/>
              <a:t>(2003): </a:t>
            </a:r>
            <a:r>
              <a:rPr lang="es-ES_tradnl" sz="1100" i="1" dirty="0"/>
              <a:t>Diccionario de partículas</a:t>
            </a:r>
            <a:r>
              <a:rPr lang="es-ES_tradnl" sz="1100" dirty="0"/>
              <a:t>. Salamanca: Luso-Española de ediciones.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es-ES_tradnl" sz="1100" dirty="0">
                <a:solidFill>
                  <a:srgbClr val="FF6600"/>
                </a:solidFill>
              </a:rPr>
              <a:t>Fuentes, Catalina </a:t>
            </a:r>
            <a:r>
              <a:rPr lang="es-ES_tradnl" sz="1100" dirty="0"/>
              <a:t>(1993): </a:t>
            </a:r>
            <a:r>
              <a:rPr lang="es-ES_tradnl" sz="1100" i="1" dirty="0"/>
              <a:t>Conclusivos y </a:t>
            </a:r>
            <a:r>
              <a:rPr lang="es-ES_tradnl" sz="1100" i="1" dirty="0" err="1"/>
              <a:t>reformulativos</a:t>
            </a:r>
            <a:r>
              <a:rPr lang="es-ES_tradnl" sz="1100" dirty="0"/>
              <a:t>, en </a:t>
            </a:r>
            <a:r>
              <a:rPr lang="es-ES_tradnl" sz="1100" i="1" dirty="0"/>
              <a:t>Verba</a:t>
            </a:r>
            <a:r>
              <a:rPr lang="es-ES_tradnl" sz="1100" dirty="0"/>
              <a:t> 20, 171-198.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es-ES_tradnl" sz="1100" dirty="0">
                <a:solidFill>
                  <a:srgbClr val="FF6600"/>
                </a:solidFill>
              </a:rPr>
              <a:t>Garcés, Mª Pilar  </a:t>
            </a:r>
            <a:r>
              <a:rPr lang="es-ES_tradnl" sz="1100" dirty="0"/>
              <a:t>(2005): </a:t>
            </a:r>
            <a:r>
              <a:rPr lang="es-ES_tradnl" sz="1100" i="1" dirty="0"/>
              <a:t>Reformulación y marcadores de reformulación</a:t>
            </a:r>
            <a:r>
              <a:rPr lang="es-ES_tradnl" sz="1100" dirty="0"/>
              <a:t>, en  Casado, Manuel / González, Ramón / </a:t>
            </a:r>
            <a:r>
              <a:rPr lang="es-ES_tradnl" sz="1100" dirty="0" err="1"/>
              <a:t>Loureda</a:t>
            </a:r>
            <a:r>
              <a:rPr lang="es-ES_tradnl" sz="1100" dirty="0"/>
              <a:t>, Óscar -eds.-: </a:t>
            </a:r>
            <a:r>
              <a:rPr lang="es-ES_tradnl" sz="1100" i="1" dirty="0"/>
              <a:t>Estudios sobre lo metalingüístico (en español)</a:t>
            </a:r>
            <a:r>
              <a:rPr lang="es-ES_tradnl" sz="1100" dirty="0"/>
              <a:t>. Frankfurt: Peter </a:t>
            </a:r>
            <a:r>
              <a:rPr lang="es-ES_tradnl" sz="1100" dirty="0" err="1"/>
              <a:t>Lang</a:t>
            </a:r>
            <a:r>
              <a:rPr lang="es-ES_tradnl" sz="1100" dirty="0"/>
              <a:t>, 47-66.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es-ES_tradnl" sz="1100" dirty="0">
                <a:solidFill>
                  <a:srgbClr val="FF6600"/>
                </a:solidFill>
              </a:rPr>
              <a:t>Herrero, José Luis </a:t>
            </a:r>
            <a:r>
              <a:rPr lang="es-ES_tradnl" sz="1100" dirty="0"/>
              <a:t>(2007) </a:t>
            </a:r>
            <a:r>
              <a:rPr lang="es-ES_tradnl" sz="1100" i="1" dirty="0"/>
              <a:t>Reformuladores de recapitulación: de complementos de modo a marcadores del discurso (en resumen, en síntesis, en suma, en conclusión, en definitiva). </a:t>
            </a:r>
            <a:r>
              <a:rPr lang="es-ES_tradnl" sz="1100" dirty="0"/>
              <a:t>Congreso Internacional de Lingüística Románica, 2007, Innsbruck (Austria). En prensa.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es-ES_tradnl" sz="1100" dirty="0">
                <a:solidFill>
                  <a:srgbClr val="FF6600"/>
                </a:solidFill>
              </a:rPr>
              <a:t>Martín </a:t>
            </a:r>
            <a:r>
              <a:rPr lang="es-ES_tradnl" sz="1100" dirty="0" err="1">
                <a:solidFill>
                  <a:srgbClr val="FF6600"/>
                </a:solidFill>
              </a:rPr>
              <a:t>Zorraquino</a:t>
            </a:r>
            <a:r>
              <a:rPr lang="es-ES_tradnl" sz="1100" dirty="0">
                <a:solidFill>
                  <a:srgbClr val="FF6600"/>
                </a:solidFill>
              </a:rPr>
              <a:t>, Mª Antonia / </a:t>
            </a:r>
            <a:r>
              <a:rPr lang="es-ES_tradnl" sz="1100" dirty="0" err="1">
                <a:solidFill>
                  <a:srgbClr val="FF6600"/>
                </a:solidFill>
              </a:rPr>
              <a:t>Portolés</a:t>
            </a:r>
            <a:r>
              <a:rPr lang="es-ES_tradnl" sz="1100" dirty="0">
                <a:solidFill>
                  <a:srgbClr val="FF6600"/>
                </a:solidFill>
              </a:rPr>
              <a:t>, José </a:t>
            </a:r>
            <a:r>
              <a:rPr lang="es-ES_tradnl" sz="1100" dirty="0"/>
              <a:t>(1999): </a:t>
            </a:r>
            <a:r>
              <a:rPr lang="es-ES_tradnl" sz="1100" i="1" dirty="0"/>
              <a:t>Los marcadores del discurso</a:t>
            </a:r>
            <a:r>
              <a:rPr lang="es-ES_tradnl" sz="1100" dirty="0"/>
              <a:t>. In: Bosque, Ignacio / </a:t>
            </a:r>
            <a:r>
              <a:rPr lang="es-ES_tradnl" sz="1100" dirty="0" err="1"/>
              <a:t>Demonte</a:t>
            </a:r>
            <a:r>
              <a:rPr lang="es-ES_tradnl" sz="1100" dirty="0"/>
              <a:t>, Violeta (eds.): </a:t>
            </a:r>
            <a:r>
              <a:rPr lang="es-ES_tradnl" sz="1100" i="1" dirty="0"/>
              <a:t>Nueva gramática descriptiva de la lengua española</a:t>
            </a:r>
            <a:r>
              <a:rPr lang="es-ES_tradnl" sz="1100" dirty="0"/>
              <a:t>, 3. Madrid: Espasa-Calpe, </a:t>
            </a:r>
            <a:r>
              <a:rPr lang="es-ES" sz="1100" dirty="0"/>
              <a:t>4051-4213.</a:t>
            </a:r>
            <a:endParaRPr lang="es-ES_tradnl" sz="1100" dirty="0">
              <a:solidFill>
                <a:srgbClr val="FF6600"/>
              </a:solidFill>
            </a:endParaRPr>
          </a:p>
          <a:p>
            <a:pPr>
              <a:buFont typeface="Wingdings" pitchFamily="2" charset="2"/>
              <a:buChar char="ü"/>
              <a:defRPr/>
            </a:pPr>
            <a:r>
              <a:rPr lang="es-ES_tradnl" sz="1100" dirty="0">
                <a:solidFill>
                  <a:srgbClr val="FF6600"/>
                </a:solidFill>
              </a:rPr>
              <a:t>Hernández, Humberto </a:t>
            </a:r>
            <a:r>
              <a:rPr lang="es-ES_tradnl" sz="1100" dirty="0"/>
              <a:t>(2001): </a:t>
            </a:r>
            <a:r>
              <a:rPr lang="es-ES_tradnl" sz="1100" i="1" dirty="0"/>
              <a:t>El diccionario en la enseñanza de E.L.E. (Diccionario de español para extranjeros</a:t>
            </a:r>
            <a:r>
              <a:rPr lang="es-ES_tradnl" sz="1100" dirty="0"/>
              <a:t>), en Martín </a:t>
            </a:r>
            <a:r>
              <a:rPr lang="es-ES_tradnl" sz="1100" dirty="0" err="1"/>
              <a:t>Zorraquino</a:t>
            </a:r>
            <a:r>
              <a:rPr lang="es-ES_tradnl" sz="1100" dirty="0"/>
              <a:t>, M.ª Antonia y C. Díez </a:t>
            </a:r>
            <a:r>
              <a:rPr lang="es-ES_tradnl" sz="1100" dirty="0" err="1"/>
              <a:t>Peregrín</a:t>
            </a:r>
            <a:r>
              <a:rPr lang="es-ES_tradnl" sz="1100" dirty="0"/>
              <a:t> (eds.), </a:t>
            </a:r>
            <a:r>
              <a:rPr lang="es-ES_tradnl" sz="1100" i="1" dirty="0"/>
              <a:t>¿Qué español enseñar? Norma y variación lingüísticas en la enseñanza del español a extranjeros,</a:t>
            </a:r>
            <a:r>
              <a:rPr lang="es-ES_tradnl" sz="1100" dirty="0"/>
              <a:t> Universidad de Zaragoza, 2001, pág. 93-103.</a:t>
            </a:r>
            <a:endParaRPr lang="es-ES" sz="1400" b="1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</p:txBody>
      </p:sp>
      <p:sp>
        <p:nvSpPr>
          <p:cNvPr id="171" name="170 CuadroTexto">
            <a:extLst>
              <a:ext uri="{FF2B5EF4-FFF2-40B4-BE49-F238E27FC236}">
                <a16:creationId xmlns:a16="http://schemas.microsoft.com/office/drawing/2014/main" id="{85AD1EBF-C4E6-4EC8-8EDA-E167A0673212}"/>
              </a:ext>
            </a:extLst>
          </p:cNvPr>
          <p:cNvSpPr txBox="1"/>
          <p:nvPr/>
        </p:nvSpPr>
        <p:spPr>
          <a:xfrm>
            <a:off x="1285875" y="2928938"/>
            <a:ext cx="7572375" cy="1311275"/>
          </a:xfrm>
          <a:prstGeom prst="rect">
            <a:avLst/>
          </a:prstGeom>
          <a:solidFill>
            <a:srgbClr val="181848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s-ES" sz="1100" dirty="0">
                <a:solidFill>
                  <a:srgbClr val="FFC000"/>
                </a:solidFill>
              </a:rPr>
              <a:t>ALCALÁ</a:t>
            </a:r>
            <a:r>
              <a:rPr lang="es-ES" sz="1100" dirty="0"/>
              <a:t>. Moreno Fernández, F. (</a:t>
            </a:r>
            <a:r>
              <a:rPr lang="es-ES" sz="1100" dirty="0" err="1"/>
              <a:t>dir.</a:t>
            </a:r>
            <a:r>
              <a:rPr lang="es-ES" sz="1100" dirty="0"/>
              <a:t>) (1995), </a:t>
            </a:r>
            <a:r>
              <a:rPr lang="es-ES" sz="1100" i="1" dirty="0"/>
              <a:t>Diccionario para la enseñanza de la lengua española</a:t>
            </a:r>
            <a:r>
              <a:rPr lang="es-ES" sz="1100" dirty="0"/>
              <a:t>, Madrid, Vox - Universidad de Alcalá.</a:t>
            </a:r>
          </a:p>
          <a:p>
            <a:pPr>
              <a:lnSpc>
                <a:spcPct val="80000"/>
              </a:lnSpc>
              <a:defRPr/>
            </a:pPr>
            <a:r>
              <a:rPr lang="es-ES" sz="1100" dirty="0">
                <a:solidFill>
                  <a:srgbClr val="FFC000"/>
                </a:solidFill>
              </a:rPr>
              <a:t>SALAMANCA</a:t>
            </a:r>
            <a:r>
              <a:rPr lang="es-ES" sz="1100" dirty="0"/>
              <a:t>. Gutiérrez Cuadrado, J. (</a:t>
            </a:r>
            <a:r>
              <a:rPr lang="es-ES" sz="1100" dirty="0" err="1"/>
              <a:t>dir.</a:t>
            </a:r>
            <a:r>
              <a:rPr lang="es-ES" sz="1100" dirty="0"/>
              <a:t>) (1996), </a:t>
            </a:r>
            <a:r>
              <a:rPr lang="es-ES" sz="1100" i="1" dirty="0"/>
              <a:t>Diccionario Salamanca de la Lengua Española</a:t>
            </a:r>
            <a:r>
              <a:rPr lang="es-ES" sz="1100" dirty="0"/>
              <a:t>, Madrid, Santillana – Universidad de Salamanca.</a:t>
            </a:r>
          </a:p>
          <a:p>
            <a:pPr>
              <a:lnSpc>
                <a:spcPct val="80000"/>
              </a:lnSpc>
              <a:defRPr/>
            </a:pPr>
            <a:r>
              <a:rPr lang="es-ES" sz="1100" dirty="0">
                <a:solidFill>
                  <a:srgbClr val="FFC000"/>
                </a:solidFill>
              </a:rPr>
              <a:t>CUMBRE</a:t>
            </a:r>
            <a:r>
              <a:rPr lang="es-ES" sz="1100" dirty="0"/>
              <a:t>. Sánchez, A. (</a:t>
            </a:r>
            <a:r>
              <a:rPr lang="es-ES" sz="1100" dirty="0" err="1"/>
              <a:t>dir.</a:t>
            </a:r>
            <a:r>
              <a:rPr lang="es-ES" sz="1100" dirty="0"/>
              <a:t>) (2001), </a:t>
            </a:r>
            <a:r>
              <a:rPr lang="es-ES" sz="1100" i="1" dirty="0"/>
              <a:t>Gran diccionario de uso del español actual, </a:t>
            </a:r>
            <a:r>
              <a:rPr lang="es-ES" sz="1100" dirty="0"/>
              <a:t>Madrid, SGEL</a:t>
            </a:r>
          </a:p>
          <a:p>
            <a:pPr>
              <a:lnSpc>
                <a:spcPct val="80000"/>
              </a:lnSpc>
              <a:defRPr/>
            </a:pPr>
            <a:r>
              <a:rPr lang="es-ES" sz="1100" dirty="0">
                <a:solidFill>
                  <a:srgbClr val="FFC000"/>
                </a:solidFill>
              </a:rPr>
              <a:t>SM</a:t>
            </a:r>
            <a:r>
              <a:rPr lang="es-ES" sz="1100" dirty="0"/>
              <a:t> Maldonado, C. (</a:t>
            </a:r>
            <a:r>
              <a:rPr lang="es-ES" sz="1100" dirty="0" err="1"/>
              <a:t>dir.</a:t>
            </a:r>
            <a:r>
              <a:rPr lang="es-ES" sz="1100" dirty="0"/>
              <a:t>) (2002), </a:t>
            </a:r>
            <a:r>
              <a:rPr lang="es-ES" sz="1100" i="1" dirty="0"/>
              <a:t>Diccionario de español para extranjeros</a:t>
            </a:r>
            <a:r>
              <a:rPr lang="es-ES" sz="1100" dirty="0"/>
              <a:t>, Madrid, SM</a:t>
            </a:r>
          </a:p>
          <a:p>
            <a:pPr>
              <a:lnSpc>
                <a:spcPct val="80000"/>
              </a:lnSpc>
              <a:defRPr/>
            </a:pPr>
            <a:endParaRPr lang="es-ES" sz="1100" b="1" dirty="0">
              <a:solidFill>
                <a:srgbClr val="FFC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</a:endParaRPr>
          </a:p>
          <a:p>
            <a:pPr>
              <a:lnSpc>
                <a:spcPct val="80000"/>
              </a:lnSpc>
              <a:defRPr/>
            </a:pPr>
            <a:r>
              <a:rPr lang="es-ES" sz="1100" b="1" dirty="0">
                <a:solidFill>
                  <a:srgbClr val="FF99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DICCIONARIO ESTUDIO SALAMANCA. </a:t>
            </a:r>
            <a:r>
              <a:rPr lang="es-ES" sz="11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Herrero, J.L., Lucas, A., Sánchez, T. (</a:t>
            </a:r>
            <a:r>
              <a:rPr lang="es-ES" sz="11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coords</a:t>
            </a:r>
            <a:r>
              <a:rPr lang="es-ES" sz="11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.), (2007) Barcelona-Salamanca, Octaedro-</a:t>
            </a:r>
            <a:r>
              <a:rPr lang="es-ES" sz="1100" dirty="0" err="1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Cilus</a:t>
            </a:r>
            <a:r>
              <a:rPr lang="es-ES" sz="1100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600" decel="100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600" decel="100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00" decel="100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00" decel="100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600" decel="100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600" decel="100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00" decel="100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00" decel="100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" grpId="0" animBg="1"/>
      <p:bldP spid="170" grpId="0" animBg="1"/>
      <p:bldP spid="171" grpId="0" animBg="1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3016</TotalTime>
  <Words>6614</Words>
  <Application>Microsoft Office PowerPoint</Application>
  <PresentationFormat>Presentación en pantalla (4:3)</PresentationFormat>
  <Paragraphs>2585</Paragraphs>
  <Slides>9</Slides>
  <Notes>9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8" baseType="lpstr">
      <vt:lpstr>Arial</vt:lpstr>
      <vt:lpstr>Berlin Sans FB Demi</vt:lpstr>
      <vt:lpstr>Bernard MT Condensed</vt:lpstr>
      <vt:lpstr>Bodoni MT Black</vt:lpstr>
      <vt:lpstr>Broadway</vt:lpstr>
      <vt:lpstr>Times New Roman</vt:lpstr>
      <vt:lpstr>Wingdings</vt:lpstr>
      <vt:lpstr>Diseño predeterminado</vt:lpstr>
      <vt:lpstr>Documento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filología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JOSÉ LUIS HERRERO</cp:lastModifiedBy>
  <cp:revision>221</cp:revision>
  <dcterms:created xsi:type="dcterms:W3CDTF">2004-10-19T16:01:52Z</dcterms:created>
  <dcterms:modified xsi:type="dcterms:W3CDTF">2025-06-09T10:19:36Z</dcterms:modified>
</cp:coreProperties>
</file>